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93" r:id="rId2"/>
    <p:sldId id="302" r:id="rId3"/>
    <p:sldId id="308" r:id="rId4"/>
    <p:sldId id="303" r:id="rId5"/>
    <p:sldId id="301" r:id="rId6"/>
    <p:sldId id="287" r:id="rId7"/>
    <p:sldId id="300" r:id="rId8"/>
    <p:sldId id="304" r:id="rId9"/>
    <p:sldId id="307" r:id="rId10"/>
    <p:sldId id="306" r:id="rId11"/>
    <p:sldId id="275" r:id="rId12"/>
    <p:sldId id="289" r:id="rId13"/>
    <p:sldId id="310" r:id="rId14"/>
    <p:sldId id="297" r:id="rId15"/>
    <p:sldId id="311" r:id="rId16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43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9D58"/>
    <a:srgbClr val="00057C"/>
    <a:srgbClr val="0000FF"/>
    <a:srgbClr val="FF8C00"/>
    <a:srgbClr val="C00000"/>
    <a:srgbClr val="469C76"/>
    <a:srgbClr val="F71252"/>
    <a:srgbClr val="116F6D"/>
    <a:srgbClr val="DB9758"/>
    <a:srgbClr val="10AE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63"/>
    <p:restoredTop sz="94608"/>
  </p:normalViewPr>
  <p:slideViewPr>
    <p:cSldViewPr snapToGrid="0" showGuides="1">
      <p:cViewPr varScale="1">
        <p:scale>
          <a:sx n="124" d="100"/>
          <a:sy n="124" d="100"/>
        </p:scale>
        <p:origin x="704" y="-2136"/>
      </p:cViewPr>
      <p:guideLst>
        <p:guide orient="horz" pos="2137"/>
        <p:guide pos="243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21.png>
</file>

<file path=ppt/media/image22.svg>
</file>

<file path=ppt/media/image23.png>
</file>

<file path=ppt/media/image24.svg>
</file>

<file path=ppt/media/image30.png>
</file>

<file path=ppt/media/image36.png>
</file>

<file path=ppt/media/image38.png>
</file>

<file path=ppt/media/image39.png>
</file>

<file path=ppt/media/image40.png>
</file>

<file path=ppt/media/image42.png>
</file>

<file path=ppt/media/image44.png>
</file>

<file path=ppt/media/image46.jpeg>
</file>

<file path=ppt/media/image4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624CA9-D7FE-844A-96DA-2C1A848A54B4}" type="datetimeFigureOut">
              <a:rPr lang="en-DK" smtClean="0"/>
              <a:t>12/09/2024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C3EEF4-4D61-2E47-8777-986DE6860B4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99744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1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43983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2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183687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0143181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5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60393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11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437437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6879C-395E-D009-AC10-7C91614C5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9387E0-070F-5978-BDDF-6FCE4550A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BCD57-3071-C3D0-A0BE-AB00C65B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E924C-8B32-8885-7AAE-D446D9990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306FA-9FCD-4A87-DE70-D99547154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92224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7DBCF-FA6A-1F85-B3DD-C16A988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4CBD7-5306-B80B-E884-62FA7E1A7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7F997-20C0-3C8A-0CD8-19680DC9E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60A52-DA2D-1278-BC1D-28D86FC8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67EC6-3DE3-CDC2-8E8C-BDE4995E5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55674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06846D-739D-8C0E-CC96-47C984D914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196C22-0884-FC34-A29A-D3C866A37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F8126-2082-468B-2C06-D6B52847C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FEAE9-2EE1-ABA3-6075-41CDC5E68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FA3C2-0951-B32C-A375-BAC40E37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08435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56C99-7646-81F4-013B-99AD23C31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92E22-70EA-0C83-53B3-D91AA5A72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7DD24-6391-4160-B0F7-413DBA347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53BB5-A48E-BFF8-22A1-14CB1ACFF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C963-4166-B42C-8CAD-6B22FD25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86143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DF6F8-3C07-42BD-6D9F-37F9683DC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E5A52-849B-3AED-12A9-D73071405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81203-2C87-6952-323E-D2D9B82EB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CC1A6-39EC-EF57-CBBE-FC6E22851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D8199-F2CB-A0AF-D481-18E818DA9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7672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8B4B-056B-2897-15D1-F0BF12FC5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B6E7-0E8F-ADC0-5DEB-47BF3AF16D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E957E-97BC-9C5E-AD56-3C0C423E5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29944-A270-279A-FF72-C6BF1F80D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12/09/2024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FF1A9-B886-0FF7-A074-90BD1B0E1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5F082-EDD3-21F4-3F4D-67A722E05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13933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D0172-B149-160C-2BE9-2BE59708E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E4A05-97D7-A144-B0C8-65985E035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ECD7E-AB5C-A5E0-A3DD-8BB97CB95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4591A6-7363-1CF1-9534-459EB2769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4EF135-A46D-93BB-188E-B5AF697171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8D8E4D-2F4A-E1A4-CF8C-24E6D6F13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12/09/2024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24052B-6990-5966-5764-157E3759A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9501C6-B961-A246-1ACB-9A6A72BCA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48700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5F62D-C6BD-2824-780F-ADC88D940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B74113-36E1-F0C4-A4F5-5EA7D0A1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12/09/2024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A2911A-3408-92EC-B744-15D1DF12D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C7108A-B206-AC14-9356-11086AD4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721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FEE33C-8246-5027-BAD2-24E6F1DC9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12/09/2024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30DC14-BCC5-FCA2-3B25-F55DC61E1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E1EE4-D62E-FC84-4BDA-D1199A78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65928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BD8D2-4DBD-DE17-1E0F-615DF68F7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21FD2-DC0E-B6B8-675D-7DB427F1E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A6825-137A-6575-F90B-B9B0D4D16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3A2EE5-4231-18A0-4B9D-89A0E282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12/09/2024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C82E4-3969-2CDA-AC4B-B9FEC5068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FE4F3-AD03-E281-0256-8E67E0E32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7408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E1FD8-BA4F-9C66-8E65-FE15648B4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2A0799-8DD8-EBE8-8440-CC1D0CF15A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6EC01-188F-73A8-CE2A-FC421E91B4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AB086-23DA-85F4-DCD4-260B1964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12/09/2024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A93B1-5C65-E318-2F44-2A9741AB4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1A805-200F-735C-F229-F1F1117AA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38802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73CB28-C748-558C-80E3-47C92CADD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66639-E28D-799D-1A15-91A10B28D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CC75A-F4EE-9B27-584F-19949DA815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80B4D9-A2C3-A341-9EB9-3D666583F0E8}" type="datetimeFigureOut">
              <a:rPr lang="en-DK" smtClean="0"/>
              <a:t>12/09/2024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1EE92-B6EA-CD04-E4A5-53823D22CF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A92CE-6CE1-992B-BF76-782DDC401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56429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emf"/><Relationship Id="rId18" Type="http://schemas.openxmlformats.org/officeDocument/2006/relationships/image" Target="../media/image16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17" Type="http://schemas.openxmlformats.org/officeDocument/2006/relationships/image" Target="../media/image15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5" Type="http://schemas.openxmlformats.org/officeDocument/2006/relationships/image" Target="../media/image3.emf"/><Relationship Id="rId15" Type="http://schemas.openxmlformats.org/officeDocument/2006/relationships/image" Target="../media/image13.emf"/><Relationship Id="rId10" Type="http://schemas.openxmlformats.org/officeDocument/2006/relationships/image" Target="../media/image8.emf"/><Relationship Id="rId19" Type="http://schemas.openxmlformats.org/officeDocument/2006/relationships/image" Target="../media/image17.emf"/><Relationship Id="rId4" Type="http://schemas.openxmlformats.org/officeDocument/2006/relationships/image" Target="../media/image2.emf"/><Relationship Id="rId9" Type="http://schemas.openxmlformats.org/officeDocument/2006/relationships/image" Target="../media/image7.emf"/><Relationship Id="rId14" Type="http://schemas.openxmlformats.org/officeDocument/2006/relationships/image" Target="../media/image1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emf"/><Relationship Id="rId5" Type="http://schemas.openxmlformats.org/officeDocument/2006/relationships/image" Target="../media/image34.emf"/><Relationship Id="rId4" Type="http://schemas.openxmlformats.org/officeDocument/2006/relationships/image" Target="../media/image3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604272" y="448197"/>
            <a:ext cx="4064792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-425178" y="4074609"/>
            <a:ext cx="2561456" cy="508085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10571051" y="4065605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>
            <a:cxnSpLocks/>
          </p:cNvCxnSpPr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>
            <a:cxnSpLocks/>
          </p:cNvCxnSpPr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>
            <a:cxnSpLocks/>
          </p:cNvCxnSpPr>
          <p:nvPr/>
        </p:nvCxnSpPr>
        <p:spPr bwMode="auto">
          <a:xfrm>
            <a:off x="850108" y="3715869"/>
            <a:ext cx="1115235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>
            <a:cxnSpLocks/>
          </p:cNvCxnSpPr>
          <p:nvPr/>
        </p:nvCxnSpPr>
        <p:spPr bwMode="auto">
          <a:xfrm>
            <a:off x="850108" y="3714569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>
            <a:cxnSpLocks/>
          </p:cNvCxnSpPr>
          <p:nvPr/>
        </p:nvCxnSpPr>
        <p:spPr bwMode="auto">
          <a:xfrm>
            <a:off x="12002462" y="3715655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>
            <a:cxnSpLocks/>
          </p:cNvCxnSpPr>
          <p:nvPr/>
        </p:nvCxnSpPr>
        <p:spPr bwMode="auto">
          <a:xfrm flipV="1">
            <a:off x="6390517" y="2484635"/>
            <a:ext cx="0" cy="122993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>
            <a:cxnSpLocks/>
          </p:cNvCxnSpPr>
          <p:nvPr/>
        </p:nvCxnSpPr>
        <p:spPr bwMode="auto">
          <a:xfrm>
            <a:off x="9111356" y="3714569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2316661" y="4071077"/>
            <a:ext cx="2557949" cy="511995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>
            <a:cxnSpLocks/>
          </p:cNvCxnSpPr>
          <p:nvPr/>
        </p:nvCxnSpPr>
        <p:spPr bwMode="auto">
          <a:xfrm>
            <a:off x="3562576" y="3715655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7778411" y="4057676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25178" y="4982921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724" y="4982921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2353" y="4982921"/>
            <a:ext cx="576441" cy="877194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32083" y="4991557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03438" y="4991557"/>
            <a:ext cx="576441" cy="877194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48018" y="6447822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02920" y="6447822"/>
            <a:ext cx="664161" cy="87719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71165" y="5983522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10689482" y="5801779"/>
            <a:ext cx="521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94074" y="5430464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471165" y="4976995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10742176" y="6784995"/>
            <a:ext cx="5261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726225" y="5416191"/>
            <a:ext cx="967444" cy="87949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27688" y="946212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82700" y="9438644"/>
            <a:ext cx="1740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808838" y="8155969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702323" y="830292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45304" y="727137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531744" y="7271371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531744" y="382713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-338850" y="2910523"/>
            <a:ext cx="2641600" cy="469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ADE5B33-6254-E8D7-4587-CCBD1A26C663}"/>
              </a:ext>
            </a:extLst>
          </p:cNvPr>
          <p:cNvSpPr txBox="1"/>
          <p:nvPr/>
        </p:nvSpPr>
        <p:spPr>
          <a:xfrm>
            <a:off x="-582512" y="4616953"/>
            <a:ext cx="29530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Mono- and diphenolase activity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2D9322-E9CE-8230-372A-70CAF620840B}"/>
              </a:ext>
            </a:extLst>
          </p:cNvPr>
          <p:cNvSpPr txBox="1"/>
          <p:nvPr/>
        </p:nvSpPr>
        <p:spPr>
          <a:xfrm>
            <a:off x="2562910" y="4616938"/>
            <a:ext cx="19832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Diphenolase activity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28C85-55B2-2450-0B80-5CE51C2E39F9}"/>
              </a:ext>
            </a:extLst>
          </p:cNvPr>
          <p:cNvSpPr txBox="1"/>
          <p:nvPr/>
        </p:nvSpPr>
        <p:spPr>
          <a:xfrm>
            <a:off x="7928602" y="6086471"/>
            <a:ext cx="24584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Hydroxyanilinase activity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410E5B-018A-C647-7213-B7D3C809753D}"/>
              </a:ext>
            </a:extLst>
          </p:cNvPr>
          <p:cNvSpPr txBox="1"/>
          <p:nvPr/>
        </p:nvSpPr>
        <p:spPr>
          <a:xfrm>
            <a:off x="10611227" y="4616938"/>
            <a:ext cx="28138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O-methoxy phenolase activity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9B165A-ED78-D2E3-B5A5-33224B68281C}"/>
              </a:ext>
            </a:extLst>
          </p:cNvPr>
          <p:cNvSpPr txBox="1"/>
          <p:nvPr/>
        </p:nvSpPr>
        <p:spPr>
          <a:xfrm>
            <a:off x="7913490" y="4598598"/>
            <a:ext cx="2395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O</a:t>
            </a:r>
            <a:r>
              <a:rPr lang="en-DK" sz="1600" dirty="0"/>
              <a:t>-aminophenol oxidase activity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6D4FD136-2DA8-D1B4-60D0-CC8D1D267222}"/>
              </a:ext>
            </a:extLst>
          </p:cNvPr>
          <p:cNvCxnSpPr>
            <a:cxnSpLocks/>
          </p:cNvCxnSpPr>
          <p:nvPr/>
        </p:nvCxnSpPr>
        <p:spPr bwMode="auto">
          <a:xfrm>
            <a:off x="6384841" y="3714569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3FD173B5-E278-C8C2-6667-1DF4953258D6}"/>
              </a:ext>
            </a:extLst>
          </p:cNvPr>
          <p:cNvSpPr/>
          <p:nvPr/>
        </p:nvSpPr>
        <p:spPr bwMode="auto">
          <a:xfrm>
            <a:off x="5051896" y="4057676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Aurone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synthases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CF6418AE-BD73-696A-0932-84EB933659E2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293981" y="5059158"/>
            <a:ext cx="673100" cy="88900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3FC8F0CB-8744-2214-0CF2-6FE08DB19AB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48018" y="5060963"/>
            <a:ext cx="695452" cy="854065"/>
          </a:xfrm>
          <a:prstGeom prst="rect">
            <a:avLst/>
          </a:prstGeom>
        </p:spPr>
      </p:pic>
      <p:sp>
        <p:nvSpPr>
          <p:cNvPr id="74" name="Double Bracket 73">
            <a:extLst>
              <a:ext uri="{FF2B5EF4-FFF2-40B4-BE49-F238E27FC236}">
                <a16:creationId xmlns:a16="http://schemas.microsoft.com/office/drawing/2014/main" id="{58175740-2ECF-3878-50A3-07D851BC5232}"/>
              </a:ext>
            </a:extLst>
          </p:cNvPr>
          <p:cNvSpPr/>
          <p:nvPr/>
        </p:nvSpPr>
        <p:spPr>
          <a:xfrm>
            <a:off x="7855755" y="6127248"/>
            <a:ext cx="2561456" cy="1197436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AEE6EA5C-9CB8-E5E3-9A1B-9AE9B8004C0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345095" y="4759554"/>
            <a:ext cx="1028700" cy="1511300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30FE1A0B-9508-50FC-EFFA-463E8790790F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5131545" y="4759554"/>
            <a:ext cx="1028700" cy="1536700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9EDE02D3-BEBE-B3AB-7110-FCB2A8C7BBE1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142543" y="5343744"/>
            <a:ext cx="444500" cy="152400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C8A79477-3243-9E91-156C-7E2D51E5091B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-16244" y="5331377"/>
            <a:ext cx="444500" cy="152400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11F24E9F-A3A4-B87C-B7DB-3AB6868EF7BE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004989" y="5331377"/>
            <a:ext cx="444500" cy="152400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196CFC03-0D41-9265-5A3C-24E53457D324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361630" y="5335800"/>
            <a:ext cx="444500" cy="152400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1B5D5641-D912-1E3F-46F4-046C2979CAC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760170" y="5339991"/>
            <a:ext cx="444500" cy="152400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7F0A4B78-E33D-0D07-980A-AE376B996A3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2490482" y="5764858"/>
            <a:ext cx="444500" cy="152400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9EEC0764-1459-4E90-A6C8-C66671C05F3D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722286" y="6798654"/>
            <a:ext cx="444500" cy="152400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F7DF268B-8FC3-8C5B-6F8F-B12722C0FF1B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 rot="1905246">
            <a:off x="11330541" y="5529208"/>
            <a:ext cx="444500" cy="152400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0FA5AE4F-37B8-A490-577F-8BAB9E3F76B7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 rot="19591089">
            <a:off x="11302715" y="6127188"/>
            <a:ext cx="444500" cy="15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279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E5D29E0-056F-A01D-3700-DC094D846C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667"/>
          <a:stretch/>
        </p:blipFill>
        <p:spPr>
          <a:xfrm>
            <a:off x="1544320" y="300508"/>
            <a:ext cx="8417324" cy="62449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AE2C3E-51C5-FAF3-1545-91E0625BB2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949" t="7461" r="66628" b="76508"/>
          <a:stretch/>
        </p:blipFill>
        <p:spPr>
          <a:xfrm>
            <a:off x="1544320" y="106169"/>
            <a:ext cx="8536163" cy="6510766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EF579BE-E9BE-71DD-590C-D1423F2122E2}"/>
              </a:ext>
            </a:extLst>
          </p:cNvPr>
          <p:cNvCxnSpPr>
            <a:cxnSpLocks/>
          </p:cNvCxnSpPr>
          <p:nvPr/>
        </p:nvCxnSpPr>
        <p:spPr>
          <a:xfrm>
            <a:off x="1837508" y="553617"/>
            <a:ext cx="0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BD7E733-1F92-DED8-9075-CECB7F34F866}"/>
              </a:ext>
            </a:extLst>
          </p:cNvPr>
          <p:cNvCxnSpPr>
            <a:cxnSpLocks/>
          </p:cNvCxnSpPr>
          <p:nvPr/>
        </p:nvCxnSpPr>
        <p:spPr>
          <a:xfrm>
            <a:off x="2033451" y="553617"/>
            <a:ext cx="59094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29D7ED-F1BA-4DF9-80D8-0C83A0BA3036}"/>
              </a:ext>
            </a:extLst>
          </p:cNvPr>
          <p:cNvCxnSpPr>
            <a:cxnSpLocks/>
          </p:cNvCxnSpPr>
          <p:nvPr/>
        </p:nvCxnSpPr>
        <p:spPr>
          <a:xfrm>
            <a:off x="2314028" y="553616"/>
            <a:ext cx="70564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C33EA4-1841-C38A-FAB9-2D342C08DECE}"/>
              </a:ext>
            </a:extLst>
          </p:cNvPr>
          <p:cNvCxnSpPr>
            <a:cxnSpLocks/>
          </p:cNvCxnSpPr>
          <p:nvPr/>
        </p:nvCxnSpPr>
        <p:spPr>
          <a:xfrm>
            <a:off x="2194192" y="553617"/>
            <a:ext cx="59094" cy="684245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4751BCD-EB93-2C9E-5A8F-23FB6E37F6EE}"/>
              </a:ext>
            </a:extLst>
          </p:cNvPr>
          <p:cNvCxnSpPr>
            <a:cxnSpLocks/>
          </p:cNvCxnSpPr>
          <p:nvPr/>
        </p:nvCxnSpPr>
        <p:spPr>
          <a:xfrm>
            <a:off x="2583868" y="553616"/>
            <a:ext cx="70564" cy="68424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81436A-2C3B-AF98-AFAA-69C817DFAEAE}"/>
              </a:ext>
            </a:extLst>
          </p:cNvPr>
          <p:cNvCxnSpPr>
            <a:cxnSpLocks/>
          </p:cNvCxnSpPr>
          <p:nvPr/>
        </p:nvCxnSpPr>
        <p:spPr>
          <a:xfrm>
            <a:off x="4789837" y="553616"/>
            <a:ext cx="123403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F4E7F2-BE96-5465-AF17-1047DA6FE370}"/>
              </a:ext>
            </a:extLst>
          </p:cNvPr>
          <p:cNvCxnSpPr>
            <a:cxnSpLocks/>
          </p:cNvCxnSpPr>
          <p:nvPr/>
        </p:nvCxnSpPr>
        <p:spPr>
          <a:xfrm flipH="1">
            <a:off x="6071990" y="553616"/>
            <a:ext cx="455498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BE51FAF-B996-58EF-9350-7A2286D784E6}"/>
              </a:ext>
            </a:extLst>
          </p:cNvPr>
          <p:cNvCxnSpPr>
            <a:cxnSpLocks/>
          </p:cNvCxnSpPr>
          <p:nvPr/>
        </p:nvCxnSpPr>
        <p:spPr>
          <a:xfrm flipH="1">
            <a:off x="6203185" y="553616"/>
            <a:ext cx="455498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B3512F0-1F98-788D-BE6F-8352F09F7067}"/>
              </a:ext>
            </a:extLst>
          </p:cNvPr>
          <p:cNvCxnSpPr>
            <a:cxnSpLocks/>
          </p:cNvCxnSpPr>
          <p:nvPr/>
        </p:nvCxnSpPr>
        <p:spPr>
          <a:xfrm flipH="1">
            <a:off x="7273312" y="553616"/>
            <a:ext cx="14056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844E938-E003-9AD3-8E1F-CDEFBEF947A7}"/>
              </a:ext>
            </a:extLst>
          </p:cNvPr>
          <p:cNvCxnSpPr>
            <a:cxnSpLocks/>
          </p:cNvCxnSpPr>
          <p:nvPr/>
        </p:nvCxnSpPr>
        <p:spPr>
          <a:xfrm>
            <a:off x="2363965" y="553616"/>
            <a:ext cx="70564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955A488-2421-143D-9165-2498D9ACEA96}"/>
              </a:ext>
            </a:extLst>
          </p:cNvPr>
          <p:cNvCxnSpPr>
            <a:cxnSpLocks/>
          </p:cNvCxnSpPr>
          <p:nvPr/>
        </p:nvCxnSpPr>
        <p:spPr>
          <a:xfrm>
            <a:off x="1837508" y="1383714"/>
            <a:ext cx="94295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FDD0290-EBFC-D3FA-BC01-995A1F83BCC5}"/>
              </a:ext>
            </a:extLst>
          </p:cNvPr>
          <p:cNvCxnSpPr>
            <a:cxnSpLocks/>
          </p:cNvCxnSpPr>
          <p:nvPr/>
        </p:nvCxnSpPr>
        <p:spPr>
          <a:xfrm>
            <a:off x="2097698" y="1383714"/>
            <a:ext cx="96494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23D36FE-2998-EE31-E4E2-A716CE055FDD}"/>
              </a:ext>
            </a:extLst>
          </p:cNvPr>
          <p:cNvCxnSpPr>
            <a:cxnSpLocks/>
          </p:cNvCxnSpPr>
          <p:nvPr/>
        </p:nvCxnSpPr>
        <p:spPr>
          <a:xfrm>
            <a:off x="2249773" y="1383714"/>
            <a:ext cx="93758" cy="684245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567EDED-8EFC-4116-6289-DA5FB9BA8A2A}"/>
              </a:ext>
            </a:extLst>
          </p:cNvPr>
          <p:cNvCxnSpPr>
            <a:cxnSpLocks/>
          </p:cNvCxnSpPr>
          <p:nvPr/>
        </p:nvCxnSpPr>
        <p:spPr>
          <a:xfrm>
            <a:off x="4922476" y="1383713"/>
            <a:ext cx="1508458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984586F-75E6-A96B-66B9-075E8A7AC83D}"/>
              </a:ext>
            </a:extLst>
          </p:cNvPr>
          <p:cNvCxnSpPr>
            <a:cxnSpLocks/>
          </p:cNvCxnSpPr>
          <p:nvPr/>
        </p:nvCxnSpPr>
        <p:spPr>
          <a:xfrm>
            <a:off x="6075207" y="1383713"/>
            <a:ext cx="182927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E962C81-6246-935B-D38A-F9B569AAEDD3}"/>
              </a:ext>
            </a:extLst>
          </p:cNvPr>
          <p:cNvCxnSpPr>
            <a:cxnSpLocks/>
          </p:cNvCxnSpPr>
          <p:nvPr/>
        </p:nvCxnSpPr>
        <p:spPr>
          <a:xfrm>
            <a:off x="2428403" y="1383713"/>
            <a:ext cx="87384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5A004A1-A5A1-DBE9-C260-9E6658A323BA}"/>
              </a:ext>
            </a:extLst>
          </p:cNvPr>
          <p:cNvCxnSpPr>
            <a:cxnSpLocks/>
          </p:cNvCxnSpPr>
          <p:nvPr/>
        </p:nvCxnSpPr>
        <p:spPr>
          <a:xfrm>
            <a:off x="2387195" y="1383713"/>
            <a:ext cx="87384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B98CFA1-48EA-2D33-F6D8-B6CD48595C0D}"/>
              </a:ext>
            </a:extLst>
          </p:cNvPr>
          <p:cNvCxnSpPr>
            <a:cxnSpLocks/>
          </p:cNvCxnSpPr>
          <p:nvPr/>
        </p:nvCxnSpPr>
        <p:spPr>
          <a:xfrm>
            <a:off x="2654432" y="1383713"/>
            <a:ext cx="87384" cy="68424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7C76856-022E-F828-4F9D-308F715C6121}"/>
              </a:ext>
            </a:extLst>
          </p:cNvPr>
          <p:cNvCxnSpPr>
            <a:cxnSpLocks/>
          </p:cNvCxnSpPr>
          <p:nvPr/>
        </p:nvCxnSpPr>
        <p:spPr>
          <a:xfrm>
            <a:off x="6202285" y="1383713"/>
            <a:ext cx="182927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DFA1FE9-6EE8-8D17-57FC-30629DE0D38E}"/>
              </a:ext>
            </a:extLst>
          </p:cNvPr>
          <p:cNvCxnSpPr>
            <a:cxnSpLocks/>
          </p:cNvCxnSpPr>
          <p:nvPr/>
        </p:nvCxnSpPr>
        <p:spPr>
          <a:xfrm>
            <a:off x="7273312" y="1383713"/>
            <a:ext cx="1561808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B49A326-0FC8-CADD-85A7-A0286457C00B}"/>
              </a:ext>
            </a:extLst>
          </p:cNvPr>
          <p:cNvCxnSpPr>
            <a:cxnSpLocks/>
          </p:cNvCxnSpPr>
          <p:nvPr/>
        </p:nvCxnSpPr>
        <p:spPr>
          <a:xfrm>
            <a:off x="2207474" y="2205344"/>
            <a:ext cx="443816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986C8B5-9ABF-DDCC-B678-5CC0C75FBDC0}"/>
              </a:ext>
            </a:extLst>
          </p:cNvPr>
          <p:cNvCxnSpPr>
            <a:cxnSpLocks/>
          </p:cNvCxnSpPr>
          <p:nvPr/>
        </p:nvCxnSpPr>
        <p:spPr>
          <a:xfrm>
            <a:off x="2359618" y="2205343"/>
            <a:ext cx="442117" cy="684246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EC49517C-36E2-BBDA-500B-79C21FD957F3}"/>
              </a:ext>
            </a:extLst>
          </p:cNvPr>
          <p:cNvCxnSpPr>
            <a:cxnSpLocks/>
          </p:cNvCxnSpPr>
          <p:nvPr/>
        </p:nvCxnSpPr>
        <p:spPr>
          <a:xfrm flipH="1">
            <a:off x="5891801" y="2182283"/>
            <a:ext cx="539133" cy="70730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7B363BD-FB82-8C01-3123-057BB112D16B}"/>
              </a:ext>
            </a:extLst>
          </p:cNvPr>
          <p:cNvCxnSpPr>
            <a:cxnSpLocks/>
          </p:cNvCxnSpPr>
          <p:nvPr/>
        </p:nvCxnSpPr>
        <p:spPr>
          <a:xfrm>
            <a:off x="8835120" y="2205342"/>
            <a:ext cx="4667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58D173E7-69EE-1CB0-75BD-C59B8AD4637D}"/>
              </a:ext>
            </a:extLst>
          </p:cNvPr>
          <p:cNvCxnSpPr>
            <a:cxnSpLocks/>
          </p:cNvCxnSpPr>
          <p:nvPr/>
        </p:nvCxnSpPr>
        <p:spPr>
          <a:xfrm flipH="1">
            <a:off x="1900555" y="2205343"/>
            <a:ext cx="28279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FA49C06-7265-19A7-85BE-541E957DB99B}"/>
              </a:ext>
            </a:extLst>
          </p:cNvPr>
          <p:cNvCxnSpPr>
            <a:cxnSpLocks/>
          </p:cNvCxnSpPr>
          <p:nvPr/>
        </p:nvCxnSpPr>
        <p:spPr>
          <a:xfrm>
            <a:off x="2758043" y="2205342"/>
            <a:ext cx="450612" cy="68424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0DC31A7-CEF8-0263-E6E9-21AF39217A0C}"/>
              </a:ext>
            </a:extLst>
          </p:cNvPr>
          <p:cNvCxnSpPr>
            <a:cxnSpLocks/>
          </p:cNvCxnSpPr>
          <p:nvPr/>
        </p:nvCxnSpPr>
        <p:spPr>
          <a:xfrm>
            <a:off x="2479391" y="2208573"/>
            <a:ext cx="471313" cy="68101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339AA1C-761D-F22A-6FDB-ABBA0E3AFFFA}"/>
              </a:ext>
            </a:extLst>
          </p:cNvPr>
          <p:cNvCxnSpPr>
            <a:cxnSpLocks/>
          </p:cNvCxnSpPr>
          <p:nvPr/>
        </p:nvCxnSpPr>
        <p:spPr>
          <a:xfrm>
            <a:off x="2526836" y="2208573"/>
            <a:ext cx="471313" cy="68101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85CF290-58E4-3493-8BD0-E5B2A167061E}"/>
              </a:ext>
            </a:extLst>
          </p:cNvPr>
          <p:cNvCxnSpPr>
            <a:cxnSpLocks/>
          </p:cNvCxnSpPr>
          <p:nvPr/>
        </p:nvCxnSpPr>
        <p:spPr>
          <a:xfrm>
            <a:off x="8054216" y="2205342"/>
            <a:ext cx="4667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BD608AA-3B5C-A9D0-127A-57D8178EF0DE}"/>
              </a:ext>
            </a:extLst>
          </p:cNvPr>
          <p:cNvCxnSpPr>
            <a:cxnSpLocks/>
          </p:cNvCxnSpPr>
          <p:nvPr/>
        </p:nvCxnSpPr>
        <p:spPr>
          <a:xfrm>
            <a:off x="7923530" y="2205342"/>
            <a:ext cx="4667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3E3C70F-EF39-B5D7-EBF9-D3426E89693C}"/>
              </a:ext>
            </a:extLst>
          </p:cNvPr>
          <p:cNvCxnSpPr>
            <a:cxnSpLocks/>
          </p:cNvCxnSpPr>
          <p:nvPr/>
        </p:nvCxnSpPr>
        <p:spPr>
          <a:xfrm flipH="1">
            <a:off x="2472095" y="3020848"/>
            <a:ext cx="190302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E7DB107-E6A2-CEF8-20FE-836D6DAA62AC}"/>
              </a:ext>
            </a:extLst>
          </p:cNvPr>
          <p:cNvCxnSpPr>
            <a:cxnSpLocks/>
          </p:cNvCxnSpPr>
          <p:nvPr/>
        </p:nvCxnSpPr>
        <p:spPr>
          <a:xfrm flipH="1">
            <a:off x="2608013" y="3020845"/>
            <a:ext cx="193722" cy="684248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6C81DE1-125B-5F00-1173-ABF1CB26AF2D}"/>
              </a:ext>
            </a:extLst>
          </p:cNvPr>
          <p:cNvCxnSpPr>
            <a:cxnSpLocks/>
          </p:cNvCxnSpPr>
          <p:nvPr/>
        </p:nvCxnSpPr>
        <p:spPr>
          <a:xfrm flipH="1">
            <a:off x="5327003" y="3009316"/>
            <a:ext cx="539133" cy="70730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E35B06F-E3FE-6ADD-EFBA-C98BAC7F59B8}"/>
              </a:ext>
            </a:extLst>
          </p:cNvPr>
          <p:cNvCxnSpPr>
            <a:cxnSpLocks/>
          </p:cNvCxnSpPr>
          <p:nvPr/>
        </p:nvCxnSpPr>
        <p:spPr>
          <a:xfrm flipH="1">
            <a:off x="7787005" y="3020847"/>
            <a:ext cx="107145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58084AA-E62A-580B-5945-C5B5B9353897}"/>
              </a:ext>
            </a:extLst>
          </p:cNvPr>
          <p:cNvCxnSpPr>
            <a:cxnSpLocks/>
          </p:cNvCxnSpPr>
          <p:nvPr/>
        </p:nvCxnSpPr>
        <p:spPr>
          <a:xfrm>
            <a:off x="1891689" y="3020848"/>
            <a:ext cx="37145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1284C14-4E5C-2C42-71A9-EC7B1C403BE0}"/>
              </a:ext>
            </a:extLst>
          </p:cNvPr>
          <p:cNvCxnSpPr>
            <a:cxnSpLocks/>
          </p:cNvCxnSpPr>
          <p:nvPr/>
        </p:nvCxnSpPr>
        <p:spPr>
          <a:xfrm flipH="1">
            <a:off x="3011593" y="3020846"/>
            <a:ext cx="196712" cy="68424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30DEE99-A0E2-E0D5-B70A-84D03071B7F3}"/>
              </a:ext>
            </a:extLst>
          </p:cNvPr>
          <p:cNvCxnSpPr>
            <a:cxnSpLocks/>
          </p:cNvCxnSpPr>
          <p:nvPr/>
        </p:nvCxnSpPr>
        <p:spPr>
          <a:xfrm flipH="1">
            <a:off x="2764590" y="3020846"/>
            <a:ext cx="179063" cy="684247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0C5FE3C-19D9-147B-0836-C455EAE434A0}"/>
              </a:ext>
            </a:extLst>
          </p:cNvPr>
          <p:cNvCxnSpPr>
            <a:cxnSpLocks/>
          </p:cNvCxnSpPr>
          <p:nvPr/>
        </p:nvCxnSpPr>
        <p:spPr>
          <a:xfrm flipH="1">
            <a:off x="2818974" y="3024077"/>
            <a:ext cx="175380" cy="68101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DD26080-19EA-7DC7-DAD9-EB61E1AB0236}"/>
              </a:ext>
            </a:extLst>
          </p:cNvPr>
          <p:cNvCxnSpPr>
            <a:cxnSpLocks/>
          </p:cNvCxnSpPr>
          <p:nvPr/>
        </p:nvCxnSpPr>
        <p:spPr>
          <a:xfrm flipH="1">
            <a:off x="7069455" y="3016501"/>
            <a:ext cx="1035117" cy="688592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719446D-1018-F527-1BAD-D7BD62F18B49}"/>
              </a:ext>
            </a:extLst>
          </p:cNvPr>
          <p:cNvCxnSpPr>
            <a:cxnSpLocks/>
          </p:cNvCxnSpPr>
          <p:nvPr/>
        </p:nvCxnSpPr>
        <p:spPr>
          <a:xfrm flipH="1">
            <a:off x="6918268" y="3020845"/>
            <a:ext cx="1043231" cy="684248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29DE91ED-0C0B-E42D-C8D4-903FA68A44C7}"/>
              </a:ext>
            </a:extLst>
          </p:cNvPr>
          <p:cNvCxnSpPr>
            <a:cxnSpLocks/>
          </p:cNvCxnSpPr>
          <p:nvPr/>
        </p:nvCxnSpPr>
        <p:spPr>
          <a:xfrm>
            <a:off x="1924892" y="3846598"/>
            <a:ext cx="33011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CA180EAB-62DE-D937-5671-2152B60836E3}"/>
              </a:ext>
            </a:extLst>
          </p:cNvPr>
          <p:cNvCxnSpPr>
            <a:cxnSpLocks/>
          </p:cNvCxnSpPr>
          <p:nvPr/>
        </p:nvCxnSpPr>
        <p:spPr>
          <a:xfrm>
            <a:off x="2767102" y="3841677"/>
            <a:ext cx="160219" cy="670451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DF20C92-179E-8A7F-79C3-8A6C227E4A29}"/>
              </a:ext>
            </a:extLst>
          </p:cNvPr>
          <p:cNvCxnSpPr>
            <a:cxnSpLocks/>
          </p:cNvCxnSpPr>
          <p:nvPr/>
        </p:nvCxnSpPr>
        <p:spPr>
          <a:xfrm>
            <a:off x="2598188" y="3841677"/>
            <a:ext cx="202055" cy="670451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2682256-7A02-0647-660B-C973C5045947}"/>
              </a:ext>
            </a:extLst>
          </p:cNvPr>
          <p:cNvCxnSpPr>
            <a:cxnSpLocks/>
          </p:cNvCxnSpPr>
          <p:nvPr/>
        </p:nvCxnSpPr>
        <p:spPr>
          <a:xfrm flipH="1">
            <a:off x="4628210" y="3844137"/>
            <a:ext cx="688515" cy="66799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1142A15-F998-CCA0-2BFA-A25A4465DA44}"/>
              </a:ext>
            </a:extLst>
          </p:cNvPr>
          <p:cNvCxnSpPr>
            <a:cxnSpLocks/>
          </p:cNvCxnSpPr>
          <p:nvPr/>
        </p:nvCxnSpPr>
        <p:spPr>
          <a:xfrm>
            <a:off x="6918268" y="3850941"/>
            <a:ext cx="37506" cy="679902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5BC2479-DB93-B83F-4B43-CF69B01D6D6A}"/>
              </a:ext>
            </a:extLst>
          </p:cNvPr>
          <p:cNvCxnSpPr>
            <a:cxnSpLocks/>
          </p:cNvCxnSpPr>
          <p:nvPr/>
        </p:nvCxnSpPr>
        <p:spPr>
          <a:xfrm>
            <a:off x="2814988" y="3841677"/>
            <a:ext cx="168361" cy="68916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24A1B02A-18C2-A818-3D7F-5117F532A32D}"/>
              </a:ext>
            </a:extLst>
          </p:cNvPr>
          <p:cNvCxnSpPr>
            <a:cxnSpLocks/>
          </p:cNvCxnSpPr>
          <p:nvPr/>
        </p:nvCxnSpPr>
        <p:spPr>
          <a:xfrm>
            <a:off x="2456673" y="3841677"/>
            <a:ext cx="191581" cy="670451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ECA0089E-F442-E6AE-0B04-B6C5156AD9B3}"/>
              </a:ext>
            </a:extLst>
          </p:cNvPr>
          <p:cNvCxnSpPr>
            <a:cxnSpLocks/>
          </p:cNvCxnSpPr>
          <p:nvPr/>
        </p:nvCxnSpPr>
        <p:spPr>
          <a:xfrm>
            <a:off x="3014514" y="3841677"/>
            <a:ext cx="193791" cy="68916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C065B1B-F4C7-6424-95DD-275147B4F7B7}"/>
              </a:ext>
            </a:extLst>
          </p:cNvPr>
          <p:cNvCxnSpPr>
            <a:cxnSpLocks/>
          </p:cNvCxnSpPr>
          <p:nvPr/>
        </p:nvCxnSpPr>
        <p:spPr>
          <a:xfrm>
            <a:off x="7052517" y="3850941"/>
            <a:ext cx="45790" cy="679902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57B62C58-47D6-FCBA-44ED-42A9F13CF998}"/>
              </a:ext>
            </a:extLst>
          </p:cNvPr>
          <p:cNvCxnSpPr>
            <a:cxnSpLocks/>
          </p:cNvCxnSpPr>
          <p:nvPr/>
        </p:nvCxnSpPr>
        <p:spPr>
          <a:xfrm>
            <a:off x="7776413" y="3841677"/>
            <a:ext cx="255145" cy="68916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77131F85-96B4-E70C-DF9A-906ABA923C78}"/>
              </a:ext>
            </a:extLst>
          </p:cNvPr>
          <p:cNvCxnSpPr>
            <a:cxnSpLocks/>
          </p:cNvCxnSpPr>
          <p:nvPr/>
        </p:nvCxnSpPr>
        <p:spPr>
          <a:xfrm flipH="1">
            <a:off x="1946743" y="4662897"/>
            <a:ext cx="4810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94388FE0-2D6E-54C2-07D4-0055416C5A25}"/>
              </a:ext>
            </a:extLst>
          </p:cNvPr>
          <p:cNvCxnSpPr>
            <a:cxnSpLocks/>
          </p:cNvCxnSpPr>
          <p:nvPr/>
        </p:nvCxnSpPr>
        <p:spPr>
          <a:xfrm flipH="1">
            <a:off x="2899168" y="4667240"/>
            <a:ext cx="41900" cy="67971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C6900F05-DEAA-0F84-F106-DD6FF4B7EF6A}"/>
              </a:ext>
            </a:extLst>
          </p:cNvPr>
          <p:cNvCxnSpPr>
            <a:cxnSpLocks/>
          </p:cNvCxnSpPr>
          <p:nvPr/>
        </p:nvCxnSpPr>
        <p:spPr>
          <a:xfrm flipH="1">
            <a:off x="2758043" y="4659205"/>
            <a:ext cx="51495" cy="687750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9136077-C274-9A4F-6B89-0CA85D97B78F}"/>
              </a:ext>
            </a:extLst>
          </p:cNvPr>
          <p:cNvCxnSpPr>
            <a:cxnSpLocks/>
          </p:cNvCxnSpPr>
          <p:nvPr/>
        </p:nvCxnSpPr>
        <p:spPr>
          <a:xfrm>
            <a:off x="4626625" y="4667240"/>
            <a:ext cx="487030" cy="67971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1F6FBC18-F359-83F2-54A2-9370C8ED2210}"/>
              </a:ext>
            </a:extLst>
          </p:cNvPr>
          <p:cNvCxnSpPr>
            <a:cxnSpLocks/>
          </p:cNvCxnSpPr>
          <p:nvPr/>
        </p:nvCxnSpPr>
        <p:spPr>
          <a:xfrm flipH="1">
            <a:off x="6527488" y="4667240"/>
            <a:ext cx="433376" cy="67971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1207FE6B-9C0E-C1D7-C451-E06A139CEF64}"/>
              </a:ext>
            </a:extLst>
          </p:cNvPr>
          <p:cNvCxnSpPr>
            <a:cxnSpLocks/>
          </p:cNvCxnSpPr>
          <p:nvPr/>
        </p:nvCxnSpPr>
        <p:spPr>
          <a:xfrm flipH="1">
            <a:off x="2950704" y="4667240"/>
            <a:ext cx="39781" cy="67971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CB24A9B9-F999-A852-58A8-0296D6F48585}"/>
              </a:ext>
            </a:extLst>
          </p:cNvPr>
          <p:cNvCxnSpPr>
            <a:cxnSpLocks/>
          </p:cNvCxnSpPr>
          <p:nvPr/>
        </p:nvCxnSpPr>
        <p:spPr>
          <a:xfrm flipH="1">
            <a:off x="2583868" y="4657976"/>
            <a:ext cx="72083" cy="68916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CEEBF54-BF0D-18A6-C7B7-422A40700D26}"/>
              </a:ext>
            </a:extLst>
          </p:cNvPr>
          <p:cNvCxnSpPr>
            <a:cxnSpLocks/>
          </p:cNvCxnSpPr>
          <p:nvPr/>
        </p:nvCxnSpPr>
        <p:spPr>
          <a:xfrm flipH="1">
            <a:off x="3148330" y="4667240"/>
            <a:ext cx="59975" cy="67971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42A4003C-5A22-A4B1-8A59-44ACE7560658}"/>
              </a:ext>
            </a:extLst>
          </p:cNvPr>
          <p:cNvCxnSpPr>
            <a:cxnSpLocks/>
          </p:cNvCxnSpPr>
          <p:nvPr/>
        </p:nvCxnSpPr>
        <p:spPr>
          <a:xfrm flipH="1">
            <a:off x="6658683" y="4662897"/>
            <a:ext cx="435343" cy="684058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F32A9108-1ACA-BEBC-332C-A507C9EFEC32}"/>
              </a:ext>
            </a:extLst>
          </p:cNvPr>
          <p:cNvCxnSpPr>
            <a:cxnSpLocks/>
          </p:cNvCxnSpPr>
          <p:nvPr/>
        </p:nvCxnSpPr>
        <p:spPr>
          <a:xfrm flipH="1">
            <a:off x="7561580" y="4662897"/>
            <a:ext cx="479503" cy="684058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C731E4B4-BA61-3089-9662-0D717466CDE8}"/>
              </a:ext>
            </a:extLst>
          </p:cNvPr>
          <p:cNvCxnSpPr>
            <a:cxnSpLocks/>
          </p:cNvCxnSpPr>
          <p:nvPr/>
        </p:nvCxnSpPr>
        <p:spPr>
          <a:xfrm>
            <a:off x="1924875" y="5479009"/>
            <a:ext cx="6928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41A236A4-C717-46C6-FDDC-2BF833F6E67D}"/>
              </a:ext>
            </a:extLst>
          </p:cNvPr>
          <p:cNvCxnSpPr>
            <a:cxnSpLocks/>
          </p:cNvCxnSpPr>
          <p:nvPr/>
        </p:nvCxnSpPr>
        <p:spPr>
          <a:xfrm>
            <a:off x="2581398" y="5479009"/>
            <a:ext cx="133649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ADF124FE-6B27-A90B-5CF7-5A20E0753456}"/>
              </a:ext>
            </a:extLst>
          </p:cNvPr>
          <p:cNvCxnSpPr>
            <a:cxnSpLocks/>
          </p:cNvCxnSpPr>
          <p:nvPr/>
        </p:nvCxnSpPr>
        <p:spPr>
          <a:xfrm>
            <a:off x="2753207" y="5479009"/>
            <a:ext cx="131732" cy="684245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F3916E84-4BAA-FC77-ADD0-1D863083446E}"/>
              </a:ext>
            </a:extLst>
          </p:cNvPr>
          <p:cNvCxnSpPr>
            <a:cxnSpLocks/>
          </p:cNvCxnSpPr>
          <p:nvPr/>
        </p:nvCxnSpPr>
        <p:spPr>
          <a:xfrm>
            <a:off x="5109276" y="5479008"/>
            <a:ext cx="1372804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FD65D9C8-4D2A-F30D-89BE-51704E883D00}"/>
              </a:ext>
            </a:extLst>
          </p:cNvPr>
          <p:cNvCxnSpPr>
            <a:cxnSpLocks/>
          </p:cNvCxnSpPr>
          <p:nvPr/>
        </p:nvCxnSpPr>
        <p:spPr>
          <a:xfrm>
            <a:off x="2931543" y="5479008"/>
            <a:ext cx="132399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93629799-40A9-9575-B9A2-FACC860808F8}"/>
              </a:ext>
            </a:extLst>
          </p:cNvPr>
          <p:cNvCxnSpPr>
            <a:cxnSpLocks/>
          </p:cNvCxnSpPr>
          <p:nvPr/>
        </p:nvCxnSpPr>
        <p:spPr>
          <a:xfrm>
            <a:off x="2887882" y="5479008"/>
            <a:ext cx="120536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21B231E-EC60-A9A4-843D-571CA260C98F}"/>
              </a:ext>
            </a:extLst>
          </p:cNvPr>
          <p:cNvCxnSpPr>
            <a:cxnSpLocks/>
          </p:cNvCxnSpPr>
          <p:nvPr/>
        </p:nvCxnSpPr>
        <p:spPr>
          <a:xfrm>
            <a:off x="3147328" y="5479008"/>
            <a:ext cx="125948" cy="68424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777CD7D6-2D0E-BF90-F3CF-9D60B6DCCD78}"/>
              </a:ext>
            </a:extLst>
          </p:cNvPr>
          <p:cNvCxnSpPr>
            <a:cxnSpLocks/>
          </p:cNvCxnSpPr>
          <p:nvPr/>
        </p:nvCxnSpPr>
        <p:spPr>
          <a:xfrm>
            <a:off x="6658683" y="5479008"/>
            <a:ext cx="190352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9FE25879-AAE2-25BF-BB99-7873B0D3DFF1}"/>
              </a:ext>
            </a:extLst>
          </p:cNvPr>
          <p:cNvCxnSpPr>
            <a:cxnSpLocks/>
          </p:cNvCxnSpPr>
          <p:nvPr/>
        </p:nvCxnSpPr>
        <p:spPr>
          <a:xfrm>
            <a:off x="6523993" y="5479008"/>
            <a:ext cx="190352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87DC99A-6B6E-86A0-EB4C-FC2516263BDC}"/>
              </a:ext>
            </a:extLst>
          </p:cNvPr>
          <p:cNvCxnSpPr>
            <a:cxnSpLocks/>
          </p:cNvCxnSpPr>
          <p:nvPr/>
        </p:nvCxnSpPr>
        <p:spPr>
          <a:xfrm>
            <a:off x="7543100" y="5482720"/>
            <a:ext cx="2094651" cy="680534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6297C02E-4D24-2E8A-BAC5-5FFEC8ECDB14}"/>
              </a:ext>
            </a:extLst>
          </p:cNvPr>
          <p:cNvSpPr txBox="1"/>
          <p:nvPr/>
        </p:nvSpPr>
        <p:spPr>
          <a:xfrm>
            <a:off x="1385908" y="-59600"/>
            <a:ext cx="16923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400" dirty="0"/>
              <a:t>Cu</a:t>
            </a:r>
            <a:r>
              <a:rPr lang="en-DK" sz="1400" baseline="-25000" dirty="0"/>
              <a:t>A</a:t>
            </a:r>
            <a:r>
              <a:rPr lang="en-DK" sz="1400" dirty="0"/>
              <a:t> binding motif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7FE66CE0-5B7A-AA5B-0793-9039869F6FF6}"/>
              </a:ext>
            </a:extLst>
          </p:cNvPr>
          <p:cNvSpPr txBox="1"/>
          <p:nvPr/>
        </p:nvSpPr>
        <p:spPr>
          <a:xfrm>
            <a:off x="6220241" y="-46030"/>
            <a:ext cx="1539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400" dirty="0"/>
              <a:t>Cu</a:t>
            </a:r>
            <a:r>
              <a:rPr lang="en-DK" sz="1400" baseline="-25000" dirty="0"/>
              <a:t>B</a:t>
            </a:r>
            <a:r>
              <a:rPr lang="en-DK" sz="1400" dirty="0"/>
              <a:t> binding motif</a:t>
            </a:r>
          </a:p>
        </p:txBody>
      </p:sp>
      <p:sp>
        <p:nvSpPr>
          <p:cNvPr id="139" name="Left Brace 138">
            <a:extLst>
              <a:ext uri="{FF2B5EF4-FFF2-40B4-BE49-F238E27FC236}">
                <a16:creationId xmlns:a16="http://schemas.microsoft.com/office/drawing/2014/main" id="{3EAB99F0-2030-FDB5-7800-65E27D6447F2}"/>
              </a:ext>
            </a:extLst>
          </p:cNvPr>
          <p:cNvSpPr/>
          <p:nvPr/>
        </p:nvSpPr>
        <p:spPr>
          <a:xfrm rot="5400000">
            <a:off x="6897737" y="-202220"/>
            <a:ext cx="180381" cy="984446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145" name="Picture 144">
            <a:extLst>
              <a:ext uri="{FF2B5EF4-FFF2-40B4-BE49-F238E27FC236}">
                <a16:creationId xmlns:a16="http://schemas.microsoft.com/office/drawing/2014/main" id="{0726AAA4-F424-6E73-996C-8B9A592FDF5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35" t="535" r="6756" b="23631"/>
          <a:stretch/>
        </p:blipFill>
        <p:spPr>
          <a:xfrm>
            <a:off x="1916872" y="6739869"/>
            <a:ext cx="3642167" cy="290935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6" name="TextBox 145">
            <a:extLst>
              <a:ext uri="{FF2B5EF4-FFF2-40B4-BE49-F238E27FC236}">
                <a16:creationId xmlns:a16="http://schemas.microsoft.com/office/drawing/2014/main" id="{721A9DCB-6B60-644C-1DCA-A06905046407}"/>
              </a:ext>
            </a:extLst>
          </p:cNvPr>
          <p:cNvSpPr txBox="1"/>
          <p:nvPr/>
        </p:nvSpPr>
        <p:spPr>
          <a:xfrm>
            <a:off x="1482356" y="-32365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46B34654-8AF6-D219-B9DE-0CE9653FBD63}"/>
              </a:ext>
            </a:extLst>
          </p:cNvPr>
          <p:cNvSpPr txBox="1"/>
          <p:nvPr/>
        </p:nvSpPr>
        <p:spPr>
          <a:xfrm>
            <a:off x="1470796" y="6683750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63A5CD4B-2E94-FFCF-305F-317B7A3F6A3A}"/>
              </a:ext>
            </a:extLst>
          </p:cNvPr>
          <p:cNvSpPr/>
          <p:nvPr/>
        </p:nvSpPr>
        <p:spPr>
          <a:xfrm>
            <a:off x="5924929" y="7053082"/>
            <a:ext cx="186804" cy="174692"/>
          </a:xfrm>
          <a:prstGeom prst="ellipse">
            <a:avLst/>
          </a:prstGeom>
          <a:solidFill>
            <a:srgbClr val="FF9E2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08DD3725-7269-3F3D-DAAE-88B7AA2419BF}"/>
              </a:ext>
            </a:extLst>
          </p:cNvPr>
          <p:cNvSpPr/>
          <p:nvPr/>
        </p:nvSpPr>
        <p:spPr>
          <a:xfrm>
            <a:off x="5922348" y="7445704"/>
            <a:ext cx="186804" cy="174692"/>
          </a:xfrm>
          <a:prstGeom prst="ellipse">
            <a:avLst/>
          </a:prstGeom>
          <a:solidFill>
            <a:srgbClr val="23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708D8DA6-DD6C-E497-7C8E-96EB5D4C7504}"/>
              </a:ext>
            </a:extLst>
          </p:cNvPr>
          <p:cNvSpPr txBox="1"/>
          <p:nvPr/>
        </p:nvSpPr>
        <p:spPr>
          <a:xfrm>
            <a:off x="6187207" y="6986539"/>
            <a:ext cx="16500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2y9x (</a:t>
            </a:r>
            <a:r>
              <a:rPr lang="en-DK" sz="1400" i="1" dirty="0"/>
              <a:t>Ab</a:t>
            </a:r>
            <a:r>
              <a:rPr lang="en-DK" sz="1400" dirty="0"/>
              <a:t>Tyr, type </a:t>
            </a:r>
            <a:r>
              <a:rPr lang="en-DK" sz="1400" b="1" dirty="0"/>
              <a:t>l</a:t>
            </a:r>
            <a:r>
              <a:rPr lang="en-DK" sz="1400" dirty="0"/>
              <a:t>)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0D960B37-6635-3DAA-FBD3-81219BD8A6A5}"/>
              </a:ext>
            </a:extLst>
          </p:cNvPr>
          <p:cNvSpPr txBox="1"/>
          <p:nvPr/>
        </p:nvSpPr>
        <p:spPr>
          <a:xfrm>
            <a:off x="6187207" y="7371837"/>
            <a:ext cx="1797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4J3P (</a:t>
            </a:r>
            <a:r>
              <a:rPr lang="en-DK" sz="1400" i="1" dirty="0"/>
              <a:t>Ao</a:t>
            </a:r>
            <a:r>
              <a:rPr lang="en-DK" sz="1400" dirty="0"/>
              <a:t>CO4, type </a:t>
            </a:r>
            <a:r>
              <a:rPr lang="en-DK" sz="1400" b="1" dirty="0"/>
              <a:t>f</a:t>
            </a:r>
            <a:r>
              <a:rPr lang="en-DK" sz="1400" dirty="0"/>
              <a:t>)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2289EE3E-7A19-5319-FEE3-684117048614}"/>
              </a:ext>
            </a:extLst>
          </p:cNvPr>
          <p:cNvSpPr txBox="1"/>
          <p:nvPr/>
        </p:nvSpPr>
        <p:spPr>
          <a:xfrm>
            <a:off x="4724387" y="7793707"/>
            <a:ext cx="7184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Glu-256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7E81352B-15CF-10E2-634B-FAFADD2AC0D2}"/>
              </a:ext>
            </a:extLst>
          </p:cNvPr>
          <p:cNvSpPr txBox="1"/>
          <p:nvPr/>
        </p:nvSpPr>
        <p:spPr>
          <a:xfrm>
            <a:off x="2701909" y="7825682"/>
            <a:ext cx="6959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Ser-302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3EFF376F-A1CC-8C8F-F664-9D378637C098}"/>
              </a:ext>
            </a:extLst>
          </p:cNvPr>
          <p:cNvSpPr txBox="1"/>
          <p:nvPr/>
        </p:nvSpPr>
        <p:spPr>
          <a:xfrm>
            <a:off x="3809795" y="7146154"/>
            <a:ext cx="8488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Tropolone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0A584775-0FE1-063F-F62C-41021470E7D6}"/>
              </a:ext>
            </a:extLst>
          </p:cNvPr>
          <p:cNvSpPr txBox="1"/>
          <p:nvPr/>
        </p:nvSpPr>
        <p:spPr>
          <a:xfrm>
            <a:off x="2367102" y="6786860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Arg-239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16B475D9-1473-B44F-EF56-472AA4C79D83}"/>
              </a:ext>
            </a:extLst>
          </p:cNvPr>
          <p:cNvSpPr txBox="1"/>
          <p:nvPr/>
        </p:nvSpPr>
        <p:spPr>
          <a:xfrm>
            <a:off x="2387422" y="6949420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Arg-200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9379D5CF-ED40-AB91-2EBC-CB41150E92C4}"/>
              </a:ext>
            </a:extLst>
          </p:cNvPr>
          <p:cNvSpPr/>
          <p:nvPr/>
        </p:nvSpPr>
        <p:spPr>
          <a:xfrm rot="5400000">
            <a:off x="2031630" y="-25783"/>
            <a:ext cx="171797" cy="621707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ABC2DFA-23CF-3D88-0BE9-1F35AC24244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91021"/>
          <a:stretch/>
        </p:blipFill>
        <p:spPr>
          <a:xfrm>
            <a:off x="3937182" y="-55558"/>
            <a:ext cx="827520" cy="624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9226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6B4EF6-258A-BC9D-ED15-D4F13E16B6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5790" y="487615"/>
            <a:ext cx="11886208" cy="550039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1AAC90F-7D3E-96B6-B274-4B413CE2B2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93" t="57949" r="35982" b="20000"/>
          <a:stretch/>
        </p:blipFill>
        <p:spPr>
          <a:xfrm>
            <a:off x="351694" y="808893"/>
            <a:ext cx="11711352" cy="51933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F9DCC9-938D-DB25-4D6A-1C343C6457A1}"/>
              </a:ext>
            </a:extLst>
          </p:cNvPr>
          <p:cNvSpPr txBox="1"/>
          <p:nvPr/>
        </p:nvSpPr>
        <p:spPr>
          <a:xfrm>
            <a:off x="1232303" y="267906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172315-D0D6-7080-EBBB-FFBA3C35CCED}"/>
              </a:ext>
            </a:extLst>
          </p:cNvPr>
          <p:cNvSpPr txBox="1"/>
          <p:nvPr/>
        </p:nvSpPr>
        <p:spPr>
          <a:xfrm>
            <a:off x="10303303" y="267906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BCCB87B2-9060-E696-CB66-7E868FC2DE62}"/>
              </a:ext>
            </a:extLst>
          </p:cNvPr>
          <p:cNvSpPr/>
          <p:nvPr/>
        </p:nvSpPr>
        <p:spPr>
          <a:xfrm rot="5400000">
            <a:off x="1585866" y="-335102"/>
            <a:ext cx="246629" cy="1875004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83A0BB1E-7020-17C9-BE51-98D0B0A88239}"/>
              </a:ext>
            </a:extLst>
          </p:cNvPr>
          <p:cNvSpPr/>
          <p:nvPr/>
        </p:nvSpPr>
        <p:spPr>
          <a:xfrm rot="5400000">
            <a:off x="10697853" y="-104252"/>
            <a:ext cx="185849" cy="1474085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9F20F1D0-061B-E0F9-FC5B-83B0E1E1479B}"/>
              </a:ext>
            </a:extLst>
          </p:cNvPr>
          <p:cNvCxnSpPr>
            <a:cxnSpLocks/>
          </p:cNvCxnSpPr>
          <p:nvPr/>
        </p:nvCxnSpPr>
        <p:spPr>
          <a:xfrm>
            <a:off x="771679" y="10119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A6FD132-2DD6-BA33-91BF-30752167713B}"/>
              </a:ext>
            </a:extLst>
          </p:cNvPr>
          <p:cNvCxnSpPr>
            <a:cxnSpLocks/>
          </p:cNvCxnSpPr>
          <p:nvPr/>
        </p:nvCxnSpPr>
        <p:spPr>
          <a:xfrm>
            <a:off x="771679" y="16850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7A079B3-EBF0-CB04-6B44-7F39F8DA3DB4}"/>
              </a:ext>
            </a:extLst>
          </p:cNvPr>
          <p:cNvCxnSpPr>
            <a:cxnSpLocks/>
          </p:cNvCxnSpPr>
          <p:nvPr/>
        </p:nvCxnSpPr>
        <p:spPr>
          <a:xfrm>
            <a:off x="771679" y="23644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1093E27-0640-CDFC-5333-7C6FC9DB9978}"/>
              </a:ext>
            </a:extLst>
          </p:cNvPr>
          <p:cNvCxnSpPr>
            <a:cxnSpLocks/>
          </p:cNvCxnSpPr>
          <p:nvPr/>
        </p:nvCxnSpPr>
        <p:spPr>
          <a:xfrm>
            <a:off x="771679" y="30375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CF2882-8C38-D5E8-588C-A207FD924025}"/>
              </a:ext>
            </a:extLst>
          </p:cNvPr>
          <p:cNvCxnSpPr>
            <a:cxnSpLocks/>
          </p:cNvCxnSpPr>
          <p:nvPr/>
        </p:nvCxnSpPr>
        <p:spPr>
          <a:xfrm>
            <a:off x="771679" y="36979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5FF265B-CB02-D0B2-9D53-75C1A80FF6D7}"/>
              </a:ext>
            </a:extLst>
          </p:cNvPr>
          <p:cNvCxnSpPr>
            <a:cxnSpLocks/>
          </p:cNvCxnSpPr>
          <p:nvPr/>
        </p:nvCxnSpPr>
        <p:spPr>
          <a:xfrm>
            <a:off x="771679" y="43710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6C81398-FC6C-9986-1861-3E255486B1C1}"/>
              </a:ext>
            </a:extLst>
          </p:cNvPr>
          <p:cNvCxnSpPr>
            <a:cxnSpLocks/>
          </p:cNvCxnSpPr>
          <p:nvPr/>
        </p:nvCxnSpPr>
        <p:spPr>
          <a:xfrm>
            <a:off x="771679" y="5044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9A46D298-6EC2-F14A-FE28-088797DC77B9}"/>
              </a:ext>
            </a:extLst>
          </p:cNvPr>
          <p:cNvCxnSpPr>
            <a:cxnSpLocks/>
          </p:cNvCxnSpPr>
          <p:nvPr/>
        </p:nvCxnSpPr>
        <p:spPr>
          <a:xfrm>
            <a:off x="2195529" y="10075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794B59A-6655-65BB-9001-3960271E3D64}"/>
              </a:ext>
            </a:extLst>
          </p:cNvPr>
          <p:cNvCxnSpPr>
            <a:cxnSpLocks/>
          </p:cNvCxnSpPr>
          <p:nvPr/>
        </p:nvCxnSpPr>
        <p:spPr>
          <a:xfrm>
            <a:off x="2195529" y="16806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B0D9705-1E31-0A53-D4A0-ECFB87E8A0D0}"/>
              </a:ext>
            </a:extLst>
          </p:cNvPr>
          <p:cNvCxnSpPr>
            <a:cxnSpLocks/>
          </p:cNvCxnSpPr>
          <p:nvPr/>
        </p:nvCxnSpPr>
        <p:spPr>
          <a:xfrm>
            <a:off x="2195529" y="23601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CB5EDC1-09A5-DDDC-73BD-1AFF66C32438}"/>
              </a:ext>
            </a:extLst>
          </p:cNvPr>
          <p:cNvCxnSpPr>
            <a:cxnSpLocks/>
          </p:cNvCxnSpPr>
          <p:nvPr/>
        </p:nvCxnSpPr>
        <p:spPr>
          <a:xfrm>
            <a:off x="2195529" y="30332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DE472AF-5E3B-B7C3-5596-C9EA38901FEA}"/>
              </a:ext>
            </a:extLst>
          </p:cNvPr>
          <p:cNvCxnSpPr>
            <a:cxnSpLocks/>
          </p:cNvCxnSpPr>
          <p:nvPr/>
        </p:nvCxnSpPr>
        <p:spPr>
          <a:xfrm>
            <a:off x="2195529" y="36936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06E7EE0-BCE1-2036-48A5-2AE198B259E9}"/>
              </a:ext>
            </a:extLst>
          </p:cNvPr>
          <p:cNvCxnSpPr>
            <a:cxnSpLocks/>
          </p:cNvCxnSpPr>
          <p:nvPr/>
        </p:nvCxnSpPr>
        <p:spPr>
          <a:xfrm>
            <a:off x="2195529" y="43667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F23096D3-73A4-3E43-FDD6-1A8F232A5F1A}"/>
              </a:ext>
            </a:extLst>
          </p:cNvPr>
          <p:cNvCxnSpPr>
            <a:cxnSpLocks/>
          </p:cNvCxnSpPr>
          <p:nvPr/>
        </p:nvCxnSpPr>
        <p:spPr>
          <a:xfrm>
            <a:off x="2195529" y="50398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1D74FE13-C598-DBF6-B237-A2CB3200E147}"/>
              </a:ext>
            </a:extLst>
          </p:cNvPr>
          <p:cNvCxnSpPr>
            <a:cxnSpLocks/>
          </p:cNvCxnSpPr>
          <p:nvPr/>
        </p:nvCxnSpPr>
        <p:spPr>
          <a:xfrm>
            <a:off x="2321802" y="10032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0F56551B-F114-6C2D-0166-9B8182636AF8}"/>
              </a:ext>
            </a:extLst>
          </p:cNvPr>
          <p:cNvCxnSpPr>
            <a:cxnSpLocks/>
          </p:cNvCxnSpPr>
          <p:nvPr/>
        </p:nvCxnSpPr>
        <p:spPr>
          <a:xfrm>
            <a:off x="2321802" y="16763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D1565422-AD2E-106D-7F76-F2714E53CA23}"/>
              </a:ext>
            </a:extLst>
          </p:cNvPr>
          <p:cNvCxnSpPr>
            <a:cxnSpLocks/>
          </p:cNvCxnSpPr>
          <p:nvPr/>
        </p:nvCxnSpPr>
        <p:spPr>
          <a:xfrm>
            <a:off x="2321802" y="23557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9AB3139A-16F9-4051-F695-0D8474AED4EC}"/>
              </a:ext>
            </a:extLst>
          </p:cNvPr>
          <p:cNvCxnSpPr>
            <a:cxnSpLocks/>
          </p:cNvCxnSpPr>
          <p:nvPr/>
        </p:nvCxnSpPr>
        <p:spPr>
          <a:xfrm>
            <a:off x="2321802" y="30288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CA45E95D-373E-1F5B-FEDB-0B9DCD670304}"/>
              </a:ext>
            </a:extLst>
          </p:cNvPr>
          <p:cNvCxnSpPr>
            <a:cxnSpLocks/>
          </p:cNvCxnSpPr>
          <p:nvPr/>
        </p:nvCxnSpPr>
        <p:spPr>
          <a:xfrm>
            <a:off x="2321802" y="36892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A25E5D65-A373-20B2-6372-64ED5F474064}"/>
              </a:ext>
            </a:extLst>
          </p:cNvPr>
          <p:cNvCxnSpPr>
            <a:cxnSpLocks/>
          </p:cNvCxnSpPr>
          <p:nvPr/>
        </p:nvCxnSpPr>
        <p:spPr>
          <a:xfrm>
            <a:off x="2321802" y="43623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CBB4E804-CCF9-CFEC-D621-D244756B2319}"/>
              </a:ext>
            </a:extLst>
          </p:cNvPr>
          <p:cNvCxnSpPr>
            <a:cxnSpLocks/>
          </p:cNvCxnSpPr>
          <p:nvPr/>
        </p:nvCxnSpPr>
        <p:spPr>
          <a:xfrm>
            <a:off x="2321802" y="50354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2CA7FF4-1D7E-CF72-BFB2-8B284CADE2DC}"/>
              </a:ext>
            </a:extLst>
          </p:cNvPr>
          <p:cNvCxnSpPr>
            <a:cxnSpLocks/>
          </p:cNvCxnSpPr>
          <p:nvPr/>
        </p:nvCxnSpPr>
        <p:spPr>
          <a:xfrm>
            <a:off x="2382765" y="10025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1A24E625-D561-D4FE-D47F-C7DEE292A45F}"/>
              </a:ext>
            </a:extLst>
          </p:cNvPr>
          <p:cNvCxnSpPr>
            <a:cxnSpLocks/>
          </p:cNvCxnSpPr>
          <p:nvPr/>
        </p:nvCxnSpPr>
        <p:spPr>
          <a:xfrm>
            <a:off x="2382765" y="16756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67D530A2-932E-6EF5-E1DF-B03FD9C90320}"/>
              </a:ext>
            </a:extLst>
          </p:cNvPr>
          <p:cNvCxnSpPr>
            <a:cxnSpLocks/>
          </p:cNvCxnSpPr>
          <p:nvPr/>
        </p:nvCxnSpPr>
        <p:spPr>
          <a:xfrm>
            <a:off x="2382765" y="23551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FFD15205-8C56-070C-1349-CBB945215443}"/>
              </a:ext>
            </a:extLst>
          </p:cNvPr>
          <p:cNvCxnSpPr>
            <a:cxnSpLocks/>
          </p:cNvCxnSpPr>
          <p:nvPr/>
        </p:nvCxnSpPr>
        <p:spPr>
          <a:xfrm>
            <a:off x="2382765" y="30282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0B7F8EFC-35C5-0F15-8C4C-6973EEE9E1AD}"/>
              </a:ext>
            </a:extLst>
          </p:cNvPr>
          <p:cNvCxnSpPr>
            <a:cxnSpLocks/>
          </p:cNvCxnSpPr>
          <p:nvPr/>
        </p:nvCxnSpPr>
        <p:spPr>
          <a:xfrm>
            <a:off x="2382765" y="36886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D9EAA4BB-0D6C-9D00-141E-56EE5D4F9E59}"/>
              </a:ext>
            </a:extLst>
          </p:cNvPr>
          <p:cNvCxnSpPr>
            <a:cxnSpLocks/>
          </p:cNvCxnSpPr>
          <p:nvPr/>
        </p:nvCxnSpPr>
        <p:spPr>
          <a:xfrm>
            <a:off x="2382765" y="43617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A7D5AD6F-54FA-80FE-DFDF-A145E6703163}"/>
              </a:ext>
            </a:extLst>
          </p:cNvPr>
          <p:cNvCxnSpPr>
            <a:cxnSpLocks/>
          </p:cNvCxnSpPr>
          <p:nvPr/>
        </p:nvCxnSpPr>
        <p:spPr>
          <a:xfrm>
            <a:off x="2438523" y="10025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09790CC7-365B-DFCA-2B25-2FCCA92712F4}"/>
              </a:ext>
            </a:extLst>
          </p:cNvPr>
          <p:cNvCxnSpPr>
            <a:cxnSpLocks/>
          </p:cNvCxnSpPr>
          <p:nvPr/>
        </p:nvCxnSpPr>
        <p:spPr>
          <a:xfrm>
            <a:off x="2438523" y="16756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64FC251A-7574-C5F2-71EA-AA261588DF17}"/>
              </a:ext>
            </a:extLst>
          </p:cNvPr>
          <p:cNvCxnSpPr>
            <a:cxnSpLocks/>
          </p:cNvCxnSpPr>
          <p:nvPr/>
        </p:nvCxnSpPr>
        <p:spPr>
          <a:xfrm>
            <a:off x="2438523" y="23551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26CB9B4C-C1AE-39FE-FD94-8098AC32F85B}"/>
              </a:ext>
            </a:extLst>
          </p:cNvPr>
          <p:cNvCxnSpPr>
            <a:cxnSpLocks/>
          </p:cNvCxnSpPr>
          <p:nvPr/>
        </p:nvCxnSpPr>
        <p:spPr>
          <a:xfrm>
            <a:off x="2438523" y="30282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2FBD5674-4E7E-B01F-4A69-25D483FCB552}"/>
              </a:ext>
            </a:extLst>
          </p:cNvPr>
          <p:cNvCxnSpPr>
            <a:cxnSpLocks/>
          </p:cNvCxnSpPr>
          <p:nvPr/>
        </p:nvCxnSpPr>
        <p:spPr>
          <a:xfrm>
            <a:off x="2438523" y="36886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9BD50624-EF50-8BB0-93E3-D1CA690232E0}"/>
              </a:ext>
            </a:extLst>
          </p:cNvPr>
          <p:cNvCxnSpPr>
            <a:cxnSpLocks/>
          </p:cNvCxnSpPr>
          <p:nvPr/>
        </p:nvCxnSpPr>
        <p:spPr>
          <a:xfrm>
            <a:off x="2438523" y="43617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586B9F88-B7E7-5A87-00F7-1F9E3D05BEA7}"/>
              </a:ext>
            </a:extLst>
          </p:cNvPr>
          <p:cNvCxnSpPr>
            <a:cxnSpLocks/>
          </p:cNvCxnSpPr>
          <p:nvPr/>
        </p:nvCxnSpPr>
        <p:spPr>
          <a:xfrm>
            <a:off x="2438523" y="50348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5C42A16E-BA88-2770-B037-806EDC979C95}"/>
              </a:ext>
            </a:extLst>
          </p:cNvPr>
          <p:cNvCxnSpPr>
            <a:cxnSpLocks/>
          </p:cNvCxnSpPr>
          <p:nvPr/>
        </p:nvCxnSpPr>
        <p:spPr>
          <a:xfrm>
            <a:off x="2486847" y="10025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88538267-A0E6-F882-22A1-B60F47B302FF}"/>
              </a:ext>
            </a:extLst>
          </p:cNvPr>
          <p:cNvCxnSpPr>
            <a:cxnSpLocks/>
          </p:cNvCxnSpPr>
          <p:nvPr/>
        </p:nvCxnSpPr>
        <p:spPr>
          <a:xfrm>
            <a:off x="2486847" y="16756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EBB83003-4169-10FD-1224-DB68555B8DF9}"/>
              </a:ext>
            </a:extLst>
          </p:cNvPr>
          <p:cNvCxnSpPr>
            <a:cxnSpLocks/>
          </p:cNvCxnSpPr>
          <p:nvPr/>
        </p:nvCxnSpPr>
        <p:spPr>
          <a:xfrm>
            <a:off x="2486847" y="23551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17CB80A6-E447-6038-EA42-AC6E7E177631}"/>
              </a:ext>
            </a:extLst>
          </p:cNvPr>
          <p:cNvCxnSpPr>
            <a:cxnSpLocks/>
          </p:cNvCxnSpPr>
          <p:nvPr/>
        </p:nvCxnSpPr>
        <p:spPr>
          <a:xfrm>
            <a:off x="2486847" y="30282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3D17DE07-7227-97CC-5EF8-4847378AFB99}"/>
              </a:ext>
            </a:extLst>
          </p:cNvPr>
          <p:cNvCxnSpPr>
            <a:cxnSpLocks/>
          </p:cNvCxnSpPr>
          <p:nvPr/>
        </p:nvCxnSpPr>
        <p:spPr>
          <a:xfrm>
            <a:off x="2486847" y="36886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E5E0D18D-ACF1-56E2-17E6-34C956D034BE}"/>
              </a:ext>
            </a:extLst>
          </p:cNvPr>
          <p:cNvCxnSpPr>
            <a:cxnSpLocks/>
          </p:cNvCxnSpPr>
          <p:nvPr/>
        </p:nvCxnSpPr>
        <p:spPr>
          <a:xfrm>
            <a:off x="2486847" y="43617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4F7EDD4D-6F28-15DC-71BA-0376FB71060F}"/>
              </a:ext>
            </a:extLst>
          </p:cNvPr>
          <p:cNvCxnSpPr>
            <a:cxnSpLocks/>
          </p:cNvCxnSpPr>
          <p:nvPr/>
        </p:nvCxnSpPr>
        <p:spPr>
          <a:xfrm>
            <a:off x="2486847" y="50348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DEC35DED-346B-912E-29D9-FADFC8930702}"/>
              </a:ext>
            </a:extLst>
          </p:cNvPr>
          <p:cNvCxnSpPr>
            <a:cxnSpLocks/>
          </p:cNvCxnSpPr>
          <p:nvPr/>
        </p:nvCxnSpPr>
        <p:spPr>
          <a:xfrm>
            <a:off x="2646681" y="10025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E16E6FFD-C45F-262E-2172-5540AEE1CE37}"/>
              </a:ext>
            </a:extLst>
          </p:cNvPr>
          <p:cNvCxnSpPr>
            <a:cxnSpLocks/>
          </p:cNvCxnSpPr>
          <p:nvPr/>
        </p:nvCxnSpPr>
        <p:spPr>
          <a:xfrm>
            <a:off x="2646681" y="16756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A51585DE-83E7-E2FA-AA6B-201363C12BC8}"/>
              </a:ext>
            </a:extLst>
          </p:cNvPr>
          <p:cNvCxnSpPr>
            <a:cxnSpLocks/>
          </p:cNvCxnSpPr>
          <p:nvPr/>
        </p:nvCxnSpPr>
        <p:spPr>
          <a:xfrm>
            <a:off x="2646681" y="23551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B4217A96-3720-7F6F-2A5A-9E03460FF1AF}"/>
              </a:ext>
            </a:extLst>
          </p:cNvPr>
          <p:cNvCxnSpPr>
            <a:cxnSpLocks/>
          </p:cNvCxnSpPr>
          <p:nvPr/>
        </p:nvCxnSpPr>
        <p:spPr>
          <a:xfrm>
            <a:off x="2646681" y="30282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C1C0FA42-A8BD-BE76-971F-D45F2B0A6894}"/>
              </a:ext>
            </a:extLst>
          </p:cNvPr>
          <p:cNvCxnSpPr>
            <a:cxnSpLocks/>
          </p:cNvCxnSpPr>
          <p:nvPr/>
        </p:nvCxnSpPr>
        <p:spPr>
          <a:xfrm>
            <a:off x="2646681" y="36886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192A3EEE-52C4-6A40-E733-7095F613E601}"/>
              </a:ext>
            </a:extLst>
          </p:cNvPr>
          <p:cNvCxnSpPr>
            <a:cxnSpLocks/>
          </p:cNvCxnSpPr>
          <p:nvPr/>
        </p:nvCxnSpPr>
        <p:spPr>
          <a:xfrm>
            <a:off x="2646681" y="43617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3A371516-4E9C-3308-FA38-F90B46B4096A}"/>
              </a:ext>
            </a:extLst>
          </p:cNvPr>
          <p:cNvCxnSpPr>
            <a:cxnSpLocks/>
          </p:cNvCxnSpPr>
          <p:nvPr/>
        </p:nvCxnSpPr>
        <p:spPr>
          <a:xfrm>
            <a:off x="2646681" y="50348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2A3991EE-F55A-6C32-CE96-B23C85C76D5B}"/>
              </a:ext>
            </a:extLst>
          </p:cNvPr>
          <p:cNvCxnSpPr>
            <a:cxnSpLocks/>
          </p:cNvCxnSpPr>
          <p:nvPr/>
        </p:nvCxnSpPr>
        <p:spPr>
          <a:xfrm>
            <a:off x="3583516" y="167569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D8C4EFBE-B3B6-D2BD-6BA9-6333E7C61D38}"/>
              </a:ext>
            </a:extLst>
          </p:cNvPr>
          <p:cNvCxnSpPr>
            <a:cxnSpLocks/>
          </p:cNvCxnSpPr>
          <p:nvPr/>
        </p:nvCxnSpPr>
        <p:spPr>
          <a:xfrm>
            <a:off x="3583516" y="23551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904BBD1E-80AD-2824-AF34-9FE546CB7100}"/>
              </a:ext>
            </a:extLst>
          </p:cNvPr>
          <p:cNvCxnSpPr>
            <a:cxnSpLocks/>
          </p:cNvCxnSpPr>
          <p:nvPr/>
        </p:nvCxnSpPr>
        <p:spPr>
          <a:xfrm>
            <a:off x="3583516" y="30282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129A20DC-166C-9A2E-3192-B4ABF65E7B32}"/>
              </a:ext>
            </a:extLst>
          </p:cNvPr>
          <p:cNvCxnSpPr>
            <a:cxnSpLocks/>
          </p:cNvCxnSpPr>
          <p:nvPr/>
        </p:nvCxnSpPr>
        <p:spPr>
          <a:xfrm>
            <a:off x="3583516" y="36886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C3A1331D-009F-2581-28FC-D25034A85061}"/>
              </a:ext>
            </a:extLst>
          </p:cNvPr>
          <p:cNvCxnSpPr>
            <a:cxnSpLocks/>
          </p:cNvCxnSpPr>
          <p:nvPr/>
        </p:nvCxnSpPr>
        <p:spPr>
          <a:xfrm>
            <a:off x="3583516" y="43617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EB92EAD0-40CA-6FB3-522D-F0B368AF5D47}"/>
              </a:ext>
            </a:extLst>
          </p:cNvPr>
          <p:cNvCxnSpPr>
            <a:cxnSpLocks/>
          </p:cNvCxnSpPr>
          <p:nvPr/>
        </p:nvCxnSpPr>
        <p:spPr>
          <a:xfrm>
            <a:off x="3583516" y="50348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F066CF05-11B2-E341-46C0-E8CC23E4F65A}"/>
              </a:ext>
            </a:extLst>
          </p:cNvPr>
          <p:cNvCxnSpPr>
            <a:cxnSpLocks/>
          </p:cNvCxnSpPr>
          <p:nvPr/>
        </p:nvCxnSpPr>
        <p:spPr>
          <a:xfrm>
            <a:off x="7317316" y="10025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87853DF5-8BCA-9DC0-FE9C-148903057D58}"/>
              </a:ext>
            </a:extLst>
          </p:cNvPr>
          <p:cNvCxnSpPr>
            <a:cxnSpLocks/>
          </p:cNvCxnSpPr>
          <p:nvPr/>
        </p:nvCxnSpPr>
        <p:spPr>
          <a:xfrm>
            <a:off x="7317316" y="16756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A556E31-FEE0-3133-51B5-EBEE98C45E02}"/>
              </a:ext>
            </a:extLst>
          </p:cNvPr>
          <p:cNvCxnSpPr>
            <a:cxnSpLocks/>
          </p:cNvCxnSpPr>
          <p:nvPr/>
        </p:nvCxnSpPr>
        <p:spPr>
          <a:xfrm>
            <a:off x="7317316" y="23551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53EAA409-1CFD-399A-2E4F-5AB0AEF2A71D}"/>
              </a:ext>
            </a:extLst>
          </p:cNvPr>
          <p:cNvCxnSpPr>
            <a:cxnSpLocks/>
          </p:cNvCxnSpPr>
          <p:nvPr/>
        </p:nvCxnSpPr>
        <p:spPr>
          <a:xfrm>
            <a:off x="7317316" y="30282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3FE348E5-C109-9400-A254-2D0EFE0DF007}"/>
              </a:ext>
            </a:extLst>
          </p:cNvPr>
          <p:cNvCxnSpPr>
            <a:cxnSpLocks/>
          </p:cNvCxnSpPr>
          <p:nvPr/>
        </p:nvCxnSpPr>
        <p:spPr>
          <a:xfrm>
            <a:off x="7317316" y="36886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5BC0B415-75BE-7220-BBDB-48A8C1A52E78}"/>
              </a:ext>
            </a:extLst>
          </p:cNvPr>
          <p:cNvCxnSpPr>
            <a:cxnSpLocks/>
          </p:cNvCxnSpPr>
          <p:nvPr/>
        </p:nvCxnSpPr>
        <p:spPr>
          <a:xfrm>
            <a:off x="7317316" y="43617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8886AECF-D876-A803-BD5A-F6CF4A7174CC}"/>
              </a:ext>
            </a:extLst>
          </p:cNvPr>
          <p:cNvCxnSpPr>
            <a:cxnSpLocks/>
          </p:cNvCxnSpPr>
          <p:nvPr/>
        </p:nvCxnSpPr>
        <p:spPr>
          <a:xfrm>
            <a:off x="7317316" y="50348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FCE04397-058E-EDD2-BCFB-AAC1643F78B7}"/>
              </a:ext>
            </a:extLst>
          </p:cNvPr>
          <p:cNvCxnSpPr>
            <a:cxnSpLocks/>
          </p:cNvCxnSpPr>
          <p:nvPr/>
        </p:nvCxnSpPr>
        <p:spPr>
          <a:xfrm>
            <a:off x="10053736" y="1013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7B6E86A8-C53E-7245-715C-9C880B69FA33}"/>
              </a:ext>
            </a:extLst>
          </p:cNvPr>
          <p:cNvCxnSpPr>
            <a:cxnSpLocks/>
          </p:cNvCxnSpPr>
          <p:nvPr/>
        </p:nvCxnSpPr>
        <p:spPr>
          <a:xfrm>
            <a:off x="10053736" y="16862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F56CF13C-F426-EBB4-996D-0C4AAB57CC7F}"/>
              </a:ext>
            </a:extLst>
          </p:cNvPr>
          <p:cNvCxnSpPr>
            <a:cxnSpLocks/>
          </p:cNvCxnSpPr>
          <p:nvPr/>
        </p:nvCxnSpPr>
        <p:spPr>
          <a:xfrm>
            <a:off x="10053736" y="23657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03AECA6C-8914-4573-3B81-D6C940A5FFF4}"/>
              </a:ext>
            </a:extLst>
          </p:cNvPr>
          <p:cNvCxnSpPr>
            <a:cxnSpLocks/>
          </p:cNvCxnSpPr>
          <p:nvPr/>
        </p:nvCxnSpPr>
        <p:spPr>
          <a:xfrm>
            <a:off x="10053736" y="30388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6116743D-DA9D-195E-D99B-F5C713517775}"/>
              </a:ext>
            </a:extLst>
          </p:cNvPr>
          <p:cNvCxnSpPr>
            <a:cxnSpLocks/>
          </p:cNvCxnSpPr>
          <p:nvPr/>
        </p:nvCxnSpPr>
        <p:spPr>
          <a:xfrm>
            <a:off x="10053736" y="36992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80FC1AF5-299A-17E6-3590-A584269CF6AF}"/>
              </a:ext>
            </a:extLst>
          </p:cNvPr>
          <p:cNvCxnSpPr>
            <a:cxnSpLocks/>
          </p:cNvCxnSpPr>
          <p:nvPr/>
        </p:nvCxnSpPr>
        <p:spPr>
          <a:xfrm>
            <a:off x="10053736" y="43723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C000FD52-AA5D-4705-D1F7-0B00D86B3AE0}"/>
              </a:ext>
            </a:extLst>
          </p:cNvPr>
          <p:cNvCxnSpPr>
            <a:cxnSpLocks/>
          </p:cNvCxnSpPr>
          <p:nvPr/>
        </p:nvCxnSpPr>
        <p:spPr>
          <a:xfrm>
            <a:off x="10053736" y="50454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62ACD0AF-DB6C-DBA7-BB71-9878DA9BB1F0}"/>
              </a:ext>
            </a:extLst>
          </p:cNvPr>
          <p:cNvCxnSpPr>
            <a:cxnSpLocks/>
          </p:cNvCxnSpPr>
          <p:nvPr/>
        </p:nvCxnSpPr>
        <p:spPr>
          <a:xfrm>
            <a:off x="10159242" y="10110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3BA0BADF-A02E-82AF-DE8C-7289B3BF64AF}"/>
              </a:ext>
            </a:extLst>
          </p:cNvPr>
          <p:cNvCxnSpPr>
            <a:cxnSpLocks/>
          </p:cNvCxnSpPr>
          <p:nvPr/>
        </p:nvCxnSpPr>
        <p:spPr>
          <a:xfrm>
            <a:off x="10159242" y="16841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97B9A1D9-4777-740F-F081-29FEF37453D8}"/>
              </a:ext>
            </a:extLst>
          </p:cNvPr>
          <p:cNvCxnSpPr>
            <a:cxnSpLocks/>
          </p:cNvCxnSpPr>
          <p:nvPr/>
        </p:nvCxnSpPr>
        <p:spPr>
          <a:xfrm>
            <a:off x="10159242" y="23635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5D34DD01-DCB6-1CDC-D097-DA57BC44B868}"/>
              </a:ext>
            </a:extLst>
          </p:cNvPr>
          <p:cNvCxnSpPr>
            <a:cxnSpLocks/>
          </p:cNvCxnSpPr>
          <p:nvPr/>
        </p:nvCxnSpPr>
        <p:spPr>
          <a:xfrm>
            <a:off x="10159242" y="30366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906F77C7-9709-4B9B-7DDB-E4D3215CEFE3}"/>
              </a:ext>
            </a:extLst>
          </p:cNvPr>
          <p:cNvCxnSpPr>
            <a:cxnSpLocks/>
          </p:cNvCxnSpPr>
          <p:nvPr/>
        </p:nvCxnSpPr>
        <p:spPr>
          <a:xfrm>
            <a:off x="10159242" y="36970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C5C0498F-5DBE-F076-3842-34C2B12036C1}"/>
              </a:ext>
            </a:extLst>
          </p:cNvPr>
          <p:cNvCxnSpPr>
            <a:cxnSpLocks/>
          </p:cNvCxnSpPr>
          <p:nvPr/>
        </p:nvCxnSpPr>
        <p:spPr>
          <a:xfrm>
            <a:off x="10159242" y="43701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EC564008-F2DD-D45D-639B-7DF63AD9CBC4}"/>
              </a:ext>
            </a:extLst>
          </p:cNvPr>
          <p:cNvCxnSpPr>
            <a:cxnSpLocks/>
          </p:cNvCxnSpPr>
          <p:nvPr/>
        </p:nvCxnSpPr>
        <p:spPr>
          <a:xfrm>
            <a:off x="10159242" y="50432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E02596D3-04D3-1CDF-EC2B-0E3B73435A63}"/>
              </a:ext>
            </a:extLst>
          </p:cNvPr>
          <p:cNvCxnSpPr>
            <a:cxnSpLocks/>
          </p:cNvCxnSpPr>
          <p:nvPr/>
        </p:nvCxnSpPr>
        <p:spPr>
          <a:xfrm>
            <a:off x="11306991" y="10126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7B363764-7F3D-BE3C-DA35-6F46ECAD7335}"/>
              </a:ext>
            </a:extLst>
          </p:cNvPr>
          <p:cNvCxnSpPr>
            <a:cxnSpLocks/>
          </p:cNvCxnSpPr>
          <p:nvPr/>
        </p:nvCxnSpPr>
        <p:spPr>
          <a:xfrm>
            <a:off x="11306991" y="16857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C3670EC4-1D81-DDEE-B0E3-E2A496971DD0}"/>
              </a:ext>
            </a:extLst>
          </p:cNvPr>
          <p:cNvCxnSpPr>
            <a:cxnSpLocks/>
          </p:cNvCxnSpPr>
          <p:nvPr/>
        </p:nvCxnSpPr>
        <p:spPr>
          <a:xfrm>
            <a:off x="11306991" y="23652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>
            <a:extLst>
              <a:ext uri="{FF2B5EF4-FFF2-40B4-BE49-F238E27FC236}">
                <a16:creationId xmlns:a16="http://schemas.microsoft.com/office/drawing/2014/main" id="{9A98F118-F6D4-E6C1-6415-69CA6A11A12C}"/>
              </a:ext>
            </a:extLst>
          </p:cNvPr>
          <p:cNvCxnSpPr>
            <a:cxnSpLocks/>
          </p:cNvCxnSpPr>
          <p:nvPr/>
        </p:nvCxnSpPr>
        <p:spPr>
          <a:xfrm>
            <a:off x="11306991" y="30383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5DC14703-6C29-62BC-E6BA-76097510A771}"/>
              </a:ext>
            </a:extLst>
          </p:cNvPr>
          <p:cNvCxnSpPr>
            <a:cxnSpLocks/>
          </p:cNvCxnSpPr>
          <p:nvPr/>
        </p:nvCxnSpPr>
        <p:spPr>
          <a:xfrm>
            <a:off x="11306991" y="36987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9F846D82-AEB7-7417-CB3D-58B3D2C2D747}"/>
              </a:ext>
            </a:extLst>
          </p:cNvPr>
          <p:cNvCxnSpPr>
            <a:cxnSpLocks/>
          </p:cNvCxnSpPr>
          <p:nvPr/>
        </p:nvCxnSpPr>
        <p:spPr>
          <a:xfrm>
            <a:off x="11306991" y="43718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AE4ED34F-CD82-9B71-B2D9-F81A78E12D87}"/>
              </a:ext>
            </a:extLst>
          </p:cNvPr>
          <p:cNvCxnSpPr>
            <a:cxnSpLocks/>
          </p:cNvCxnSpPr>
          <p:nvPr/>
        </p:nvCxnSpPr>
        <p:spPr>
          <a:xfrm>
            <a:off x="11306991" y="50449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336472B5-7156-02C2-8910-325032F86A36}"/>
              </a:ext>
            </a:extLst>
          </p:cNvPr>
          <p:cNvCxnSpPr>
            <a:cxnSpLocks/>
          </p:cNvCxnSpPr>
          <p:nvPr/>
        </p:nvCxnSpPr>
        <p:spPr>
          <a:xfrm>
            <a:off x="11423046" y="10125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0ACA2A13-F2CC-3A47-ED5E-2661D1C97884}"/>
              </a:ext>
            </a:extLst>
          </p:cNvPr>
          <p:cNvCxnSpPr>
            <a:cxnSpLocks/>
          </p:cNvCxnSpPr>
          <p:nvPr/>
        </p:nvCxnSpPr>
        <p:spPr>
          <a:xfrm>
            <a:off x="11423046" y="16856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2B047460-FA7F-36E5-6EAE-5066098C711C}"/>
              </a:ext>
            </a:extLst>
          </p:cNvPr>
          <p:cNvCxnSpPr>
            <a:cxnSpLocks/>
          </p:cNvCxnSpPr>
          <p:nvPr/>
        </p:nvCxnSpPr>
        <p:spPr>
          <a:xfrm>
            <a:off x="11423046" y="23651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A749DFBF-B5E2-2E46-3F1C-B72EF92D7E5F}"/>
              </a:ext>
            </a:extLst>
          </p:cNvPr>
          <p:cNvCxnSpPr>
            <a:cxnSpLocks/>
          </p:cNvCxnSpPr>
          <p:nvPr/>
        </p:nvCxnSpPr>
        <p:spPr>
          <a:xfrm>
            <a:off x="11423046" y="30382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568DC40F-2E7E-0AB9-F9E0-30542FD6B091}"/>
              </a:ext>
            </a:extLst>
          </p:cNvPr>
          <p:cNvCxnSpPr>
            <a:cxnSpLocks/>
          </p:cNvCxnSpPr>
          <p:nvPr/>
        </p:nvCxnSpPr>
        <p:spPr>
          <a:xfrm>
            <a:off x="11423046" y="36986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5088ED35-9CF8-A3D5-FAE0-473A81625798}"/>
              </a:ext>
            </a:extLst>
          </p:cNvPr>
          <p:cNvCxnSpPr>
            <a:cxnSpLocks/>
          </p:cNvCxnSpPr>
          <p:nvPr/>
        </p:nvCxnSpPr>
        <p:spPr>
          <a:xfrm>
            <a:off x="11423046" y="43717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Connector 246">
            <a:extLst>
              <a:ext uri="{FF2B5EF4-FFF2-40B4-BE49-F238E27FC236}">
                <a16:creationId xmlns:a16="http://schemas.microsoft.com/office/drawing/2014/main" id="{88B4A778-DA7B-478C-E543-146D4E37B8DA}"/>
              </a:ext>
            </a:extLst>
          </p:cNvPr>
          <p:cNvCxnSpPr>
            <a:cxnSpLocks/>
          </p:cNvCxnSpPr>
          <p:nvPr/>
        </p:nvCxnSpPr>
        <p:spPr>
          <a:xfrm>
            <a:off x="11423046" y="50448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Connector 268">
            <a:extLst>
              <a:ext uri="{FF2B5EF4-FFF2-40B4-BE49-F238E27FC236}">
                <a16:creationId xmlns:a16="http://schemas.microsoft.com/office/drawing/2014/main" id="{1AAFCA1A-3B90-E420-82C3-2350268E7CC2}"/>
              </a:ext>
            </a:extLst>
          </p:cNvPr>
          <p:cNvCxnSpPr>
            <a:cxnSpLocks/>
          </p:cNvCxnSpPr>
          <p:nvPr/>
        </p:nvCxnSpPr>
        <p:spPr>
          <a:xfrm>
            <a:off x="11527821" y="10125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>
            <a:extLst>
              <a:ext uri="{FF2B5EF4-FFF2-40B4-BE49-F238E27FC236}">
                <a16:creationId xmlns:a16="http://schemas.microsoft.com/office/drawing/2014/main" id="{AE484678-EBA0-1664-77B5-707EBCDAF652}"/>
              </a:ext>
            </a:extLst>
          </p:cNvPr>
          <p:cNvCxnSpPr>
            <a:cxnSpLocks/>
          </p:cNvCxnSpPr>
          <p:nvPr/>
        </p:nvCxnSpPr>
        <p:spPr>
          <a:xfrm>
            <a:off x="11527821" y="16856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E8D13166-5ACA-B558-3C6D-6C368AF17117}"/>
              </a:ext>
            </a:extLst>
          </p:cNvPr>
          <p:cNvCxnSpPr>
            <a:cxnSpLocks/>
          </p:cNvCxnSpPr>
          <p:nvPr/>
        </p:nvCxnSpPr>
        <p:spPr>
          <a:xfrm>
            <a:off x="11527821" y="23651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Connector 271">
            <a:extLst>
              <a:ext uri="{FF2B5EF4-FFF2-40B4-BE49-F238E27FC236}">
                <a16:creationId xmlns:a16="http://schemas.microsoft.com/office/drawing/2014/main" id="{3E1B3177-21E8-6004-FD68-859FB4D3812B}"/>
              </a:ext>
            </a:extLst>
          </p:cNvPr>
          <p:cNvCxnSpPr>
            <a:cxnSpLocks/>
          </p:cNvCxnSpPr>
          <p:nvPr/>
        </p:nvCxnSpPr>
        <p:spPr>
          <a:xfrm>
            <a:off x="11527821" y="30382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6C90F9C7-D961-DE13-E612-600D666419EA}"/>
              </a:ext>
            </a:extLst>
          </p:cNvPr>
          <p:cNvCxnSpPr>
            <a:cxnSpLocks/>
          </p:cNvCxnSpPr>
          <p:nvPr/>
        </p:nvCxnSpPr>
        <p:spPr>
          <a:xfrm>
            <a:off x="11527821" y="36986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Connector 273">
            <a:extLst>
              <a:ext uri="{FF2B5EF4-FFF2-40B4-BE49-F238E27FC236}">
                <a16:creationId xmlns:a16="http://schemas.microsoft.com/office/drawing/2014/main" id="{68F17E4E-5BA5-6B64-BF37-41019D3D0465}"/>
              </a:ext>
            </a:extLst>
          </p:cNvPr>
          <p:cNvCxnSpPr>
            <a:cxnSpLocks/>
          </p:cNvCxnSpPr>
          <p:nvPr/>
        </p:nvCxnSpPr>
        <p:spPr>
          <a:xfrm>
            <a:off x="11527821" y="43717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A03903B6-FA98-9AA5-C8DB-38A4DF96DD5A}"/>
              </a:ext>
            </a:extLst>
          </p:cNvPr>
          <p:cNvCxnSpPr>
            <a:cxnSpLocks/>
          </p:cNvCxnSpPr>
          <p:nvPr/>
        </p:nvCxnSpPr>
        <p:spPr>
          <a:xfrm>
            <a:off x="11527821" y="50448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564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DA34A0D-DA52-B0C3-E093-DFB8C47D8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89629"/>
            <a:ext cx="12442371" cy="59994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C14FC1-70AB-9AEF-3C28-3DE26CE99C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60" t="35714" r="25200" b="39524"/>
          <a:stretch/>
        </p:blipFill>
        <p:spPr>
          <a:xfrm>
            <a:off x="906236" y="849088"/>
            <a:ext cx="11536134" cy="564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730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36D602-8555-4C7C-220A-F0CC8D05B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7" y="183834"/>
            <a:ext cx="14339945" cy="763377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64C752-7F32-166F-99B1-612CF82986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29" t="22997" r="14565" b="52079"/>
          <a:stretch/>
        </p:blipFill>
        <p:spPr>
          <a:xfrm>
            <a:off x="1134624" y="138872"/>
            <a:ext cx="13588111" cy="8338155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5639FFE-C7B4-A64C-B16F-F0B80827BA7A}"/>
              </a:ext>
            </a:extLst>
          </p:cNvPr>
          <p:cNvCxnSpPr>
            <a:cxnSpLocks/>
          </p:cNvCxnSpPr>
          <p:nvPr/>
        </p:nvCxnSpPr>
        <p:spPr>
          <a:xfrm>
            <a:off x="1374596" y="331753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62D12E1-5CE4-46FE-9043-174F5D498070}"/>
              </a:ext>
            </a:extLst>
          </p:cNvPr>
          <p:cNvCxnSpPr>
            <a:cxnSpLocks/>
          </p:cNvCxnSpPr>
          <p:nvPr/>
        </p:nvCxnSpPr>
        <p:spPr>
          <a:xfrm>
            <a:off x="1374596" y="1004853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8C9A8B-7100-43B3-B872-BC0B1FE16028}"/>
              </a:ext>
            </a:extLst>
          </p:cNvPr>
          <p:cNvCxnSpPr>
            <a:cxnSpLocks/>
          </p:cNvCxnSpPr>
          <p:nvPr/>
        </p:nvCxnSpPr>
        <p:spPr>
          <a:xfrm>
            <a:off x="1374596" y="1684303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B195024-855A-EC37-06F2-53F9D9A8DB19}"/>
              </a:ext>
            </a:extLst>
          </p:cNvPr>
          <p:cNvCxnSpPr>
            <a:cxnSpLocks/>
          </p:cNvCxnSpPr>
          <p:nvPr/>
        </p:nvCxnSpPr>
        <p:spPr>
          <a:xfrm>
            <a:off x="1374596" y="2357403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94895E9-602B-210B-28DB-1C3B83FD47A1}"/>
              </a:ext>
            </a:extLst>
          </p:cNvPr>
          <p:cNvCxnSpPr>
            <a:cxnSpLocks/>
          </p:cNvCxnSpPr>
          <p:nvPr/>
        </p:nvCxnSpPr>
        <p:spPr>
          <a:xfrm>
            <a:off x="1374596" y="3017803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7204EE-AC39-6508-1539-70A58858FA98}"/>
              </a:ext>
            </a:extLst>
          </p:cNvPr>
          <p:cNvCxnSpPr>
            <a:cxnSpLocks/>
          </p:cNvCxnSpPr>
          <p:nvPr/>
        </p:nvCxnSpPr>
        <p:spPr>
          <a:xfrm>
            <a:off x="1374596" y="3690903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C362974-3B40-D4BB-79FE-BECB5936B660}"/>
              </a:ext>
            </a:extLst>
          </p:cNvPr>
          <p:cNvCxnSpPr>
            <a:cxnSpLocks/>
          </p:cNvCxnSpPr>
          <p:nvPr/>
        </p:nvCxnSpPr>
        <p:spPr>
          <a:xfrm>
            <a:off x="1374596" y="4364003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6A2F6F8-4881-C82F-13D9-A72D37993F31}"/>
              </a:ext>
            </a:extLst>
          </p:cNvPr>
          <p:cNvCxnSpPr>
            <a:cxnSpLocks/>
          </p:cNvCxnSpPr>
          <p:nvPr/>
        </p:nvCxnSpPr>
        <p:spPr>
          <a:xfrm>
            <a:off x="2798446" y="32739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C75981B-FDC0-A83C-8EFD-E5808DD0D8EB}"/>
              </a:ext>
            </a:extLst>
          </p:cNvPr>
          <p:cNvCxnSpPr>
            <a:cxnSpLocks/>
          </p:cNvCxnSpPr>
          <p:nvPr/>
        </p:nvCxnSpPr>
        <p:spPr>
          <a:xfrm>
            <a:off x="2798446" y="100049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B8D0B25-403E-AE96-D2A1-580015336998}"/>
              </a:ext>
            </a:extLst>
          </p:cNvPr>
          <p:cNvCxnSpPr>
            <a:cxnSpLocks/>
          </p:cNvCxnSpPr>
          <p:nvPr/>
        </p:nvCxnSpPr>
        <p:spPr>
          <a:xfrm>
            <a:off x="2798446" y="167994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0326F93-299B-7A10-F062-B08EED8AADDB}"/>
              </a:ext>
            </a:extLst>
          </p:cNvPr>
          <p:cNvCxnSpPr>
            <a:cxnSpLocks/>
          </p:cNvCxnSpPr>
          <p:nvPr/>
        </p:nvCxnSpPr>
        <p:spPr>
          <a:xfrm>
            <a:off x="2798446" y="235304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108C63-E76F-D7F3-C920-A728B685B63D}"/>
              </a:ext>
            </a:extLst>
          </p:cNvPr>
          <p:cNvCxnSpPr>
            <a:cxnSpLocks/>
          </p:cNvCxnSpPr>
          <p:nvPr/>
        </p:nvCxnSpPr>
        <p:spPr>
          <a:xfrm>
            <a:off x="2798446" y="301344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67B5F7C-9F91-B500-446D-663B5E7B70B4}"/>
              </a:ext>
            </a:extLst>
          </p:cNvPr>
          <p:cNvCxnSpPr>
            <a:cxnSpLocks/>
          </p:cNvCxnSpPr>
          <p:nvPr/>
        </p:nvCxnSpPr>
        <p:spPr>
          <a:xfrm>
            <a:off x="2798446" y="368654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93DA3F3-4D65-0923-8321-72333EED1897}"/>
              </a:ext>
            </a:extLst>
          </p:cNvPr>
          <p:cNvCxnSpPr>
            <a:cxnSpLocks/>
          </p:cNvCxnSpPr>
          <p:nvPr/>
        </p:nvCxnSpPr>
        <p:spPr>
          <a:xfrm>
            <a:off x="2798446" y="435964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5EA0930-F2CC-25A0-8DDB-98447FD6235E}"/>
              </a:ext>
            </a:extLst>
          </p:cNvPr>
          <p:cNvCxnSpPr>
            <a:cxnSpLocks/>
          </p:cNvCxnSpPr>
          <p:nvPr/>
        </p:nvCxnSpPr>
        <p:spPr>
          <a:xfrm>
            <a:off x="2944383" y="32304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1B1275-C5BF-D6D4-CE16-7AF071ADA405}"/>
              </a:ext>
            </a:extLst>
          </p:cNvPr>
          <p:cNvCxnSpPr>
            <a:cxnSpLocks/>
          </p:cNvCxnSpPr>
          <p:nvPr/>
        </p:nvCxnSpPr>
        <p:spPr>
          <a:xfrm>
            <a:off x="2944383" y="99614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E4110D7-D6A4-AC2B-41BD-3BF2557D1812}"/>
              </a:ext>
            </a:extLst>
          </p:cNvPr>
          <p:cNvCxnSpPr>
            <a:cxnSpLocks/>
          </p:cNvCxnSpPr>
          <p:nvPr/>
        </p:nvCxnSpPr>
        <p:spPr>
          <a:xfrm>
            <a:off x="2944383" y="167559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2C65745-6DE2-ED5E-9660-3DD83148D8FB}"/>
              </a:ext>
            </a:extLst>
          </p:cNvPr>
          <p:cNvCxnSpPr>
            <a:cxnSpLocks/>
          </p:cNvCxnSpPr>
          <p:nvPr/>
        </p:nvCxnSpPr>
        <p:spPr>
          <a:xfrm>
            <a:off x="2944383" y="234869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8CCC4AA-1325-662E-0B3D-61475852C79A}"/>
              </a:ext>
            </a:extLst>
          </p:cNvPr>
          <p:cNvCxnSpPr>
            <a:cxnSpLocks/>
          </p:cNvCxnSpPr>
          <p:nvPr/>
        </p:nvCxnSpPr>
        <p:spPr>
          <a:xfrm>
            <a:off x="2944383" y="300909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EF51F84-043D-18CC-1A0F-ADFFC0429CC3}"/>
              </a:ext>
            </a:extLst>
          </p:cNvPr>
          <p:cNvCxnSpPr>
            <a:cxnSpLocks/>
          </p:cNvCxnSpPr>
          <p:nvPr/>
        </p:nvCxnSpPr>
        <p:spPr>
          <a:xfrm>
            <a:off x="2944383" y="368219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55CED5F-28A4-D347-5031-95389528CFC9}"/>
              </a:ext>
            </a:extLst>
          </p:cNvPr>
          <p:cNvCxnSpPr>
            <a:cxnSpLocks/>
          </p:cNvCxnSpPr>
          <p:nvPr/>
        </p:nvCxnSpPr>
        <p:spPr>
          <a:xfrm>
            <a:off x="2944383" y="435529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E07DFDD-2440-006E-29D8-0AD0A8403284}"/>
              </a:ext>
            </a:extLst>
          </p:cNvPr>
          <p:cNvCxnSpPr>
            <a:cxnSpLocks/>
          </p:cNvCxnSpPr>
          <p:nvPr/>
        </p:nvCxnSpPr>
        <p:spPr>
          <a:xfrm>
            <a:off x="3052198" y="322408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8F3A9B0-8D34-9776-4783-FAD840AC8359}"/>
              </a:ext>
            </a:extLst>
          </p:cNvPr>
          <p:cNvCxnSpPr>
            <a:cxnSpLocks/>
          </p:cNvCxnSpPr>
          <p:nvPr/>
        </p:nvCxnSpPr>
        <p:spPr>
          <a:xfrm>
            <a:off x="3052198" y="995508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D17980E-7164-4257-8B40-6078DA4F39CB}"/>
              </a:ext>
            </a:extLst>
          </p:cNvPr>
          <p:cNvCxnSpPr>
            <a:cxnSpLocks/>
          </p:cNvCxnSpPr>
          <p:nvPr/>
        </p:nvCxnSpPr>
        <p:spPr>
          <a:xfrm>
            <a:off x="3052198" y="1674958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DB7480A-89E9-6329-99F4-F4D81492D803}"/>
              </a:ext>
            </a:extLst>
          </p:cNvPr>
          <p:cNvCxnSpPr>
            <a:cxnSpLocks/>
          </p:cNvCxnSpPr>
          <p:nvPr/>
        </p:nvCxnSpPr>
        <p:spPr>
          <a:xfrm>
            <a:off x="3052198" y="2348058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8DB882A-5898-1D69-2D23-71A792229DD5}"/>
              </a:ext>
            </a:extLst>
          </p:cNvPr>
          <p:cNvCxnSpPr>
            <a:cxnSpLocks/>
          </p:cNvCxnSpPr>
          <p:nvPr/>
        </p:nvCxnSpPr>
        <p:spPr>
          <a:xfrm>
            <a:off x="3052198" y="3008458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44B3136-C6CF-4031-484E-53722AA49E7D}"/>
              </a:ext>
            </a:extLst>
          </p:cNvPr>
          <p:cNvCxnSpPr>
            <a:cxnSpLocks/>
          </p:cNvCxnSpPr>
          <p:nvPr/>
        </p:nvCxnSpPr>
        <p:spPr>
          <a:xfrm>
            <a:off x="3052198" y="3681558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4A657E0-5035-5EA3-448C-46F8C4B41665}"/>
              </a:ext>
            </a:extLst>
          </p:cNvPr>
          <p:cNvCxnSpPr>
            <a:cxnSpLocks/>
          </p:cNvCxnSpPr>
          <p:nvPr/>
        </p:nvCxnSpPr>
        <p:spPr>
          <a:xfrm>
            <a:off x="3052198" y="4354658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9EAC3DA-95CB-C841-C0ED-982002FEC13B}"/>
              </a:ext>
            </a:extLst>
          </p:cNvPr>
          <p:cNvCxnSpPr>
            <a:cxnSpLocks/>
          </p:cNvCxnSpPr>
          <p:nvPr/>
        </p:nvCxnSpPr>
        <p:spPr>
          <a:xfrm>
            <a:off x="3100522" y="32241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89764C0-4DA2-EC8B-B770-41D5371C1946}"/>
              </a:ext>
            </a:extLst>
          </p:cNvPr>
          <p:cNvCxnSpPr>
            <a:cxnSpLocks/>
          </p:cNvCxnSpPr>
          <p:nvPr/>
        </p:nvCxnSpPr>
        <p:spPr>
          <a:xfrm>
            <a:off x="3100522" y="99551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35A41AA-4041-3649-C9B4-AFE16891FDE0}"/>
              </a:ext>
            </a:extLst>
          </p:cNvPr>
          <p:cNvCxnSpPr>
            <a:cxnSpLocks/>
          </p:cNvCxnSpPr>
          <p:nvPr/>
        </p:nvCxnSpPr>
        <p:spPr>
          <a:xfrm>
            <a:off x="3100522" y="167496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B58230B-D8E3-0CFA-BAA5-50A614A4B59B}"/>
              </a:ext>
            </a:extLst>
          </p:cNvPr>
          <p:cNvCxnSpPr>
            <a:cxnSpLocks/>
          </p:cNvCxnSpPr>
          <p:nvPr/>
        </p:nvCxnSpPr>
        <p:spPr>
          <a:xfrm>
            <a:off x="3100522" y="234806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08C12CE-2018-6F0A-7AE9-C7E0D069BDEB}"/>
              </a:ext>
            </a:extLst>
          </p:cNvPr>
          <p:cNvCxnSpPr>
            <a:cxnSpLocks/>
          </p:cNvCxnSpPr>
          <p:nvPr/>
        </p:nvCxnSpPr>
        <p:spPr>
          <a:xfrm>
            <a:off x="3100522" y="300846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41F6078-B637-4ADD-09EB-9813EE239607}"/>
              </a:ext>
            </a:extLst>
          </p:cNvPr>
          <p:cNvCxnSpPr>
            <a:cxnSpLocks/>
          </p:cNvCxnSpPr>
          <p:nvPr/>
        </p:nvCxnSpPr>
        <p:spPr>
          <a:xfrm>
            <a:off x="3100522" y="368156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6CE349A-F9EB-919E-5092-BD3661996043}"/>
              </a:ext>
            </a:extLst>
          </p:cNvPr>
          <p:cNvCxnSpPr>
            <a:cxnSpLocks/>
          </p:cNvCxnSpPr>
          <p:nvPr/>
        </p:nvCxnSpPr>
        <p:spPr>
          <a:xfrm>
            <a:off x="3100522" y="435466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EE3A7CD-25F3-D60E-B654-47CAE8C084A6}"/>
              </a:ext>
            </a:extLst>
          </p:cNvPr>
          <p:cNvCxnSpPr>
            <a:cxnSpLocks/>
          </p:cNvCxnSpPr>
          <p:nvPr/>
        </p:nvCxnSpPr>
        <p:spPr>
          <a:xfrm>
            <a:off x="3271114" y="32241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9A242BB7-C180-3E18-C702-37B384162C9F}"/>
              </a:ext>
            </a:extLst>
          </p:cNvPr>
          <p:cNvCxnSpPr>
            <a:cxnSpLocks/>
          </p:cNvCxnSpPr>
          <p:nvPr/>
        </p:nvCxnSpPr>
        <p:spPr>
          <a:xfrm>
            <a:off x="3271114" y="99551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187FF13-7563-0E03-D5BF-ABB929EE138B}"/>
              </a:ext>
            </a:extLst>
          </p:cNvPr>
          <p:cNvCxnSpPr>
            <a:cxnSpLocks/>
          </p:cNvCxnSpPr>
          <p:nvPr/>
        </p:nvCxnSpPr>
        <p:spPr>
          <a:xfrm>
            <a:off x="3271114" y="167496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9F0784F-7AC3-C9F2-0F72-F386C5BD1B3B}"/>
              </a:ext>
            </a:extLst>
          </p:cNvPr>
          <p:cNvCxnSpPr>
            <a:cxnSpLocks/>
          </p:cNvCxnSpPr>
          <p:nvPr/>
        </p:nvCxnSpPr>
        <p:spPr>
          <a:xfrm>
            <a:off x="3271114" y="234806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E1B66E0-1EDA-D845-9036-987C9C05F671}"/>
              </a:ext>
            </a:extLst>
          </p:cNvPr>
          <p:cNvCxnSpPr>
            <a:cxnSpLocks/>
          </p:cNvCxnSpPr>
          <p:nvPr/>
        </p:nvCxnSpPr>
        <p:spPr>
          <a:xfrm>
            <a:off x="3271114" y="300846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B8C3F9F-9026-C2BB-AA26-C2F852C820B0}"/>
              </a:ext>
            </a:extLst>
          </p:cNvPr>
          <p:cNvCxnSpPr>
            <a:cxnSpLocks/>
          </p:cNvCxnSpPr>
          <p:nvPr/>
        </p:nvCxnSpPr>
        <p:spPr>
          <a:xfrm>
            <a:off x="3271114" y="368156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CC3B43E7-A9E9-5741-C051-6F8792CBB19E}"/>
              </a:ext>
            </a:extLst>
          </p:cNvPr>
          <p:cNvCxnSpPr>
            <a:cxnSpLocks/>
          </p:cNvCxnSpPr>
          <p:nvPr/>
        </p:nvCxnSpPr>
        <p:spPr>
          <a:xfrm>
            <a:off x="3271114" y="435466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435F9F94-9DE7-7495-9A90-D183EBE437B8}"/>
              </a:ext>
            </a:extLst>
          </p:cNvPr>
          <p:cNvCxnSpPr>
            <a:cxnSpLocks/>
          </p:cNvCxnSpPr>
          <p:nvPr/>
        </p:nvCxnSpPr>
        <p:spPr>
          <a:xfrm>
            <a:off x="8441343" y="332240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0AEE83F2-65CE-9F1B-B765-1915BD89F432}"/>
              </a:ext>
            </a:extLst>
          </p:cNvPr>
          <p:cNvCxnSpPr>
            <a:cxnSpLocks/>
          </p:cNvCxnSpPr>
          <p:nvPr/>
        </p:nvCxnSpPr>
        <p:spPr>
          <a:xfrm>
            <a:off x="8441343" y="1005340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9F5D20E-D52A-0321-6F93-0F77D3BF6ECA}"/>
              </a:ext>
            </a:extLst>
          </p:cNvPr>
          <p:cNvCxnSpPr>
            <a:cxnSpLocks/>
          </p:cNvCxnSpPr>
          <p:nvPr/>
        </p:nvCxnSpPr>
        <p:spPr>
          <a:xfrm>
            <a:off x="8441343" y="1684790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12F637F7-3ECF-07E8-3CAF-1A85A40B6A0C}"/>
              </a:ext>
            </a:extLst>
          </p:cNvPr>
          <p:cNvCxnSpPr>
            <a:cxnSpLocks/>
          </p:cNvCxnSpPr>
          <p:nvPr/>
        </p:nvCxnSpPr>
        <p:spPr>
          <a:xfrm>
            <a:off x="8441343" y="2357890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5E46820-F25E-64C1-9410-F827B687B90B}"/>
              </a:ext>
            </a:extLst>
          </p:cNvPr>
          <p:cNvCxnSpPr>
            <a:cxnSpLocks/>
          </p:cNvCxnSpPr>
          <p:nvPr/>
        </p:nvCxnSpPr>
        <p:spPr>
          <a:xfrm>
            <a:off x="8441343" y="3018290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A64EDA35-D38A-71B1-E59E-8AD28F5ADCA0}"/>
              </a:ext>
            </a:extLst>
          </p:cNvPr>
          <p:cNvCxnSpPr>
            <a:cxnSpLocks/>
          </p:cNvCxnSpPr>
          <p:nvPr/>
        </p:nvCxnSpPr>
        <p:spPr>
          <a:xfrm>
            <a:off x="8441343" y="3691390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5BFE3CF3-FF4D-7DE5-11B7-0EAFBAFC871E}"/>
              </a:ext>
            </a:extLst>
          </p:cNvPr>
          <p:cNvCxnSpPr>
            <a:cxnSpLocks/>
          </p:cNvCxnSpPr>
          <p:nvPr/>
        </p:nvCxnSpPr>
        <p:spPr>
          <a:xfrm>
            <a:off x="8441343" y="4364490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E15051A8-6AA0-BAAE-A1FE-30BFB66FB15E}"/>
              </a:ext>
            </a:extLst>
          </p:cNvPr>
          <p:cNvCxnSpPr>
            <a:cxnSpLocks/>
          </p:cNvCxnSpPr>
          <p:nvPr/>
        </p:nvCxnSpPr>
        <p:spPr>
          <a:xfrm>
            <a:off x="12593611" y="342835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352BF2A0-DE78-097E-1E38-02D96F7E5528}"/>
              </a:ext>
            </a:extLst>
          </p:cNvPr>
          <p:cNvCxnSpPr>
            <a:cxnSpLocks/>
          </p:cNvCxnSpPr>
          <p:nvPr/>
        </p:nvCxnSpPr>
        <p:spPr>
          <a:xfrm>
            <a:off x="12593611" y="1015935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6A5D03FE-01A8-48F1-22AD-3AABB7C80CA8}"/>
              </a:ext>
            </a:extLst>
          </p:cNvPr>
          <p:cNvCxnSpPr>
            <a:cxnSpLocks/>
          </p:cNvCxnSpPr>
          <p:nvPr/>
        </p:nvCxnSpPr>
        <p:spPr>
          <a:xfrm>
            <a:off x="12593611" y="1695385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446E2B1E-7933-4E15-CB79-DCA30CF1DF03}"/>
              </a:ext>
            </a:extLst>
          </p:cNvPr>
          <p:cNvCxnSpPr>
            <a:cxnSpLocks/>
          </p:cNvCxnSpPr>
          <p:nvPr/>
        </p:nvCxnSpPr>
        <p:spPr>
          <a:xfrm>
            <a:off x="12593611" y="2368485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44BA4EF5-8237-FDD2-FFEC-07C9545A2D49}"/>
              </a:ext>
            </a:extLst>
          </p:cNvPr>
          <p:cNvCxnSpPr>
            <a:cxnSpLocks/>
          </p:cNvCxnSpPr>
          <p:nvPr/>
        </p:nvCxnSpPr>
        <p:spPr>
          <a:xfrm>
            <a:off x="12593611" y="3028885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AF6E5CA1-C7AC-0BC1-7682-63DE571A4815}"/>
              </a:ext>
            </a:extLst>
          </p:cNvPr>
          <p:cNvCxnSpPr>
            <a:cxnSpLocks/>
          </p:cNvCxnSpPr>
          <p:nvPr/>
        </p:nvCxnSpPr>
        <p:spPr>
          <a:xfrm>
            <a:off x="12593611" y="3701985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D8FFEDC-0857-4FD5-E876-F77C2FE9EC0C}"/>
              </a:ext>
            </a:extLst>
          </p:cNvPr>
          <p:cNvCxnSpPr>
            <a:cxnSpLocks/>
          </p:cNvCxnSpPr>
          <p:nvPr/>
        </p:nvCxnSpPr>
        <p:spPr>
          <a:xfrm>
            <a:off x="12593611" y="4375085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FEC6871F-5180-5FE0-CE9A-BDAF4899B268}"/>
              </a:ext>
            </a:extLst>
          </p:cNvPr>
          <p:cNvCxnSpPr>
            <a:cxnSpLocks/>
          </p:cNvCxnSpPr>
          <p:nvPr/>
        </p:nvCxnSpPr>
        <p:spPr>
          <a:xfrm>
            <a:off x="12699117" y="340688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43C653C2-57D6-749F-0699-0AD1EDB93CA2}"/>
              </a:ext>
            </a:extLst>
          </p:cNvPr>
          <p:cNvCxnSpPr>
            <a:cxnSpLocks/>
          </p:cNvCxnSpPr>
          <p:nvPr/>
        </p:nvCxnSpPr>
        <p:spPr>
          <a:xfrm>
            <a:off x="12699117" y="1013788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49F4ECB0-E307-93AF-1453-9D1C244B0DC4}"/>
              </a:ext>
            </a:extLst>
          </p:cNvPr>
          <p:cNvCxnSpPr>
            <a:cxnSpLocks/>
          </p:cNvCxnSpPr>
          <p:nvPr/>
        </p:nvCxnSpPr>
        <p:spPr>
          <a:xfrm>
            <a:off x="12699117" y="1693238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FCEFB544-AE0E-BD49-C7EF-95D636B3C650}"/>
              </a:ext>
            </a:extLst>
          </p:cNvPr>
          <p:cNvCxnSpPr>
            <a:cxnSpLocks/>
          </p:cNvCxnSpPr>
          <p:nvPr/>
        </p:nvCxnSpPr>
        <p:spPr>
          <a:xfrm>
            <a:off x="12699117" y="2366338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2775C0E4-AAF9-975C-7021-AF255394FC4E}"/>
              </a:ext>
            </a:extLst>
          </p:cNvPr>
          <p:cNvCxnSpPr>
            <a:cxnSpLocks/>
          </p:cNvCxnSpPr>
          <p:nvPr/>
        </p:nvCxnSpPr>
        <p:spPr>
          <a:xfrm>
            <a:off x="12699117" y="3026738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13075378-12CA-8C54-144D-43ABA96E04CA}"/>
              </a:ext>
            </a:extLst>
          </p:cNvPr>
          <p:cNvCxnSpPr>
            <a:cxnSpLocks/>
          </p:cNvCxnSpPr>
          <p:nvPr/>
        </p:nvCxnSpPr>
        <p:spPr>
          <a:xfrm>
            <a:off x="12699117" y="3699838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6D5EB205-9C1A-D039-33C5-D69742B8AE00}"/>
              </a:ext>
            </a:extLst>
          </p:cNvPr>
          <p:cNvCxnSpPr>
            <a:cxnSpLocks/>
          </p:cNvCxnSpPr>
          <p:nvPr/>
        </p:nvCxnSpPr>
        <p:spPr>
          <a:xfrm>
            <a:off x="12699117" y="4372938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7AD03686-CDA0-05EA-CE06-F620EFE0E424}"/>
              </a:ext>
            </a:extLst>
          </p:cNvPr>
          <p:cNvCxnSpPr>
            <a:cxnSpLocks/>
          </p:cNvCxnSpPr>
          <p:nvPr/>
        </p:nvCxnSpPr>
        <p:spPr>
          <a:xfrm>
            <a:off x="14041577" y="33241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C590C154-A10B-91E7-7D48-1B23A9369B17}"/>
              </a:ext>
            </a:extLst>
          </p:cNvPr>
          <p:cNvCxnSpPr>
            <a:cxnSpLocks/>
          </p:cNvCxnSpPr>
          <p:nvPr/>
        </p:nvCxnSpPr>
        <p:spPr>
          <a:xfrm>
            <a:off x="14041577" y="100551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C38D02BA-0313-B2BF-B10E-DE8029295BE6}"/>
              </a:ext>
            </a:extLst>
          </p:cNvPr>
          <p:cNvCxnSpPr>
            <a:cxnSpLocks/>
          </p:cNvCxnSpPr>
          <p:nvPr/>
        </p:nvCxnSpPr>
        <p:spPr>
          <a:xfrm>
            <a:off x="14041577" y="168496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538FF6B-5717-A1F5-2323-3D9E3B8D957C}"/>
              </a:ext>
            </a:extLst>
          </p:cNvPr>
          <p:cNvCxnSpPr>
            <a:cxnSpLocks/>
          </p:cNvCxnSpPr>
          <p:nvPr/>
        </p:nvCxnSpPr>
        <p:spPr>
          <a:xfrm>
            <a:off x="14041577" y="235806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503DB67-40AF-63B4-EC06-95C25AD7EC2A}"/>
              </a:ext>
            </a:extLst>
          </p:cNvPr>
          <p:cNvCxnSpPr>
            <a:cxnSpLocks/>
          </p:cNvCxnSpPr>
          <p:nvPr/>
        </p:nvCxnSpPr>
        <p:spPr>
          <a:xfrm>
            <a:off x="14041577" y="301846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133D7AF1-CAB1-A654-9D97-A6FFA559F2DD}"/>
              </a:ext>
            </a:extLst>
          </p:cNvPr>
          <p:cNvCxnSpPr>
            <a:cxnSpLocks/>
          </p:cNvCxnSpPr>
          <p:nvPr/>
        </p:nvCxnSpPr>
        <p:spPr>
          <a:xfrm>
            <a:off x="14041577" y="369156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7B9E48C5-AABE-8B69-96DB-AFC60549F8B7}"/>
              </a:ext>
            </a:extLst>
          </p:cNvPr>
          <p:cNvCxnSpPr>
            <a:cxnSpLocks/>
          </p:cNvCxnSpPr>
          <p:nvPr/>
        </p:nvCxnSpPr>
        <p:spPr>
          <a:xfrm>
            <a:off x="14041577" y="436466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250D2B07-20FB-2809-A9D1-85A77C53F969}"/>
              </a:ext>
            </a:extLst>
          </p:cNvPr>
          <p:cNvCxnSpPr>
            <a:cxnSpLocks/>
          </p:cNvCxnSpPr>
          <p:nvPr/>
        </p:nvCxnSpPr>
        <p:spPr>
          <a:xfrm>
            <a:off x="1365630" y="508087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816775D8-3A6E-BA55-BAB5-B42B36E622CE}"/>
              </a:ext>
            </a:extLst>
          </p:cNvPr>
          <p:cNvCxnSpPr>
            <a:cxnSpLocks/>
          </p:cNvCxnSpPr>
          <p:nvPr/>
        </p:nvCxnSpPr>
        <p:spPr>
          <a:xfrm>
            <a:off x="1365630" y="574127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C70D4CE1-5EBC-F8DD-B31B-D2CDD7BAEC91}"/>
              </a:ext>
            </a:extLst>
          </p:cNvPr>
          <p:cNvCxnSpPr>
            <a:cxnSpLocks/>
          </p:cNvCxnSpPr>
          <p:nvPr/>
        </p:nvCxnSpPr>
        <p:spPr>
          <a:xfrm>
            <a:off x="1365630" y="641437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659F6416-36FA-3C90-EB87-9598A6356409}"/>
              </a:ext>
            </a:extLst>
          </p:cNvPr>
          <p:cNvCxnSpPr>
            <a:cxnSpLocks/>
          </p:cNvCxnSpPr>
          <p:nvPr/>
        </p:nvCxnSpPr>
        <p:spPr>
          <a:xfrm>
            <a:off x="1365630" y="708747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373EFD64-DD93-3C3F-E358-250B82AF02B6}"/>
              </a:ext>
            </a:extLst>
          </p:cNvPr>
          <p:cNvCxnSpPr>
            <a:cxnSpLocks/>
          </p:cNvCxnSpPr>
          <p:nvPr/>
        </p:nvCxnSpPr>
        <p:spPr>
          <a:xfrm>
            <a:off x="2789480" y="507651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87A60F27-03BC-EBEC-4FEC-87B6F664CE7F}"/>
              </a:ext>
            </a:extLst>
          </p:cNvPr>
          <p:cNvCxnSpPr>
            <a:cxnSpLocks/>
          </p:cNvCxnSpPr>
          <p:nvPr/>
        </p:nvCxnSpPr>
        <p:spPr>
          <a:xfrm>
            <a:off x="2789480" y="573691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7D6B0BAB-887C-CBC1-B6E4-DB88EFBBCE07}"/>
              </a:ext>
            </a:extLst>
          </p:cNvPr>
          <p:cNvCxnSpPr>
            <a:cxnSpLocks/>
          </p:cNvCxnSpPr>
          <p:nvPr/>
        </p:nvCxnSpPr>
        <p:spPr>
          <a:xfrm>
            <a:off x="2789480" y="641001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FDA9F64-E76F-ACEE-B37E-35ABE2831DC6}"/>
              </a:ext>
            </a:extLst>
          </p:cNvPr>
          <p:cNvCxnSpPr>
            <a:cxnSpLocks/>
          </p:cNvCxnSpPr>
          <p:nvPr/>
        </p:nvCxnSpPr>
        <p:spPr>
          <a:xfrm>
            <a:off x="2789480" y="708311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18A065CF-B7C8-39BD-E252-E45FCC7CE19C}"/>
              </a:ext>
            </a:extLst>
          </p:cNvPr>
          <p:cNvCxnSpPr>
            <a:cxnSpLocks/>
          </p:cNvCxnSpPr>
          <p:nvPr/>
        </p:nvCxnSpPr>
        <p:spPr>
          <a:xfrm>
            <a:off x="2935417" y="507216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120A6AC2-D105-C347-D8C0-36396377236A}"/>
              </a:ext>
            </a:extLst>
          </p:cNvPr>
          <p:cNvCxnSpPr>
            <a:cxnSpLocks/>
          </p:cNvCxnSpPr>
          <p:nvPr/>
        </p:nvCxnSpPr>
        <p:spPr>
          <a:xfrm>
            <a:off x="2935417" y="573256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56CFDB2-BED5-9FAC-D8DA-CA665D6D7766}"/>
              </a:ext>
            </a:extLst>
          </p:cNvPr>
          <p:cNvCxnSpPr>
            <a:cxnSpLocks/>
          </p:cNvCxnSpPr>
          <p:nvPr/>
        </p:nvCxnSpPr>
        <p:spPr>
          <a:xfrm>
            <a:off x="2935417" y="640566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A50AECDB-8F71-533C-A662-76AFD6610B1B}"/>
              </a:ext>
            </a:extLst>
          </p:cNvPr>
          <p:cNvCxnSpPr>
            <a:cxnSpLocks/>
          </p:cNvCxnSpPr>
          <p:nvPr/>
        </p:nvCxnSpPr>
        <p:spPr>
          <a:xfrm>
            <a:off x="2935417" y="707876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9DEE6633-7A2F-E269-68C9-173735316584}"/>
              </a:ext>
            </a:extLst>
          </p:cNvPr>
          <p:cNvCxnSpPr>
            <a:cxnSpLocks/>
          </p:cNvCxnSpPr>
          <p:nvPr/>
        </p:nvCxnSpPr>
        <p:spPr>
          <a:xfrm>
            <a:off x="3043232" y="507153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0C2AC4F5-017E-6D53-6956-73B3A44202EE}"/>
              </a:ext>
            </a:extLst>
          </p:cNvPr>
          <p:cNvCxnSpPr>
            <a:cxnSpLocks/>
          </p:cNvCxnSpPr>
          <p:nvPr/>
        </p:nvCxnSpPr>
        <p:spPr>
          <a:xfrm>
            <a:off x="3043232" y="573193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D3E29563-85EC-55E3-9088-8D8CE0558CE1}"/>
              </a:ext>
            </a:extLst>
          </p:cNvPr>
          <p:cNvCxnSpPr>
            <a:cxnSpLocks/>
          </p:cNvCxnSpPr>
          <p:nvPr/>
        </p:nvCxnSpPr>
        <p:spPr>
          <a:xfrm>
            <a:off x="3043232" y="640503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EF4DACAA-E259-B492-F4C6-33AADB4447E2}"/>
              </a:ext>
            </a:extLst>
          </p:cNvPr>
          <p:cNvCxnSpPr>
            <a:cxnSpLocks/>
          </p:cNvCxnSpPr>
          <p:nvPr/>
        </p:nvCxnSpPr>
        <p:spPr>
          <a:xfrm>
            <a:off x="3043232" y="707813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B223FCDB-5490-C896-675C-23BA6E574973}"/>
              </a:ext>
            </a:extLst>
          </p:cNvPr>
          <p:cNvCxnSpPr>
            <a:cxnSpLocks/>
          </p:cNvCxnSpPr>
          <p:nvPr/>
        </p:nvCxnSpPr>
        <p:spPr>
          <a:xfrm>
            <a:off x="3091556" y="507153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66236FEE-D179-DABF-61BA-D35F166C2A73}"/>
              </a:ext>
            </a:extLst>
          </p:cNvPr>
          <p:cNvCxnSpPr>
            <a:cxnSpLocks/>
          </p:cNvCxnSpPr>
          <p:nvPr/>
        </p:nvCxnSpPr>
        <p:spPr>
          <a:xfrm>
            <a:off x="3091556" y="573193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C1F0CC1C-0EC4-E662-5052-7B352E5B35CA}"/>
              </a:ext>
            </a:extLst>
          </p:cNvPr>
          <p:cNvCxnSpPr>
            <a:cxnSpLocks/>
          </p:cNvCxnSpPr>
          <p:nvPr/>
        </p:nvCxnSpPr>
        <p:spPr>
          <a:xfrm>
            <a:off x="3091556" y="640503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3EA8BF28-8EA8-7B82-7D0F-FD475B8A0EDF}"/>
              </a:ext>
            </a:extLst>
          </p:cNvPr>
          <p:cNvCxnSpPr>
            <a:cxnSpLocks/>
          </p:cNvCxnSpPr>
          <p:nvPr/>
        </p:nvCxnSpPr>
        <p:spPr>
          <a:xfrm>
            <a:off x="3091556" y="707813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B1362A17-4A19-01A1-D4DC-E8D093B1BE30}"/>
              </a:ext>
            </a:extLst>
          </p:cNvPr>
          <p:cNvCxnSpPr>
            <a:cxnSpLocks/>
          </p:cNvCxnSpPr>
          <p:nvPr/>
        </p:nvCxnSpPr>
        <p:spPr>
          <a:xfrm>
            <a:off x="3262148" y="507153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05F55C21-949C-5841-3499-E6281EE5D12A}"/>
              </a:ext>
            </a:extLst>
          </p:cNvPr>
          <p:cNvCxnSpPr>
            <a:cxnSpLocks/>
          </p:cNvCxnSpPr>
          <p:nvPr/>
        </p:nvCxnSpPr>
        <p:spPr>
          <a:xfrm>
            <a:off x="3262148" y="573193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53C85D89-7733-B45F-CC1F-123521F20291}"/>
              </a:ext>
            </a:extLst>
          </p:cNvPr>
          <p:cNvCxnSpPr>
            <a:cxnSpLocks/>
          </p:cNvCxnSpPr>
          <p:nvPr/>
        </p:nvCxnSpPr>
        <p:spPr>
          <a:xfrm>
            <a:off x="3262148" y="640503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84852A6-9FD3-D796-DB0D-22791CCD2B91}"/>
              </a:ext>
            </a:extLst>
          </p:cNvPr>
          <p:cNvCxnSpPr>
            <a:cxnSpLocks/>
          </p:cNvCxnSpPr>
          <p:nvPr/>
        </p:nvCxnSpPr>
        <p:spPr>
          <a:xfrm>
            <a:off x="3262148" y="707813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07082544-88D0-75F3-0D91-1BBF8A66D42A}"/>
              </a:ext>
            </a:extLst>
          </p:cNvPr>
          <p:cNvCxnSpPr>
            <a:cxnSpLocks/>
          </p:cNvCxnSpPr>
          <p:nvPr/>
        </p:nvCxnSpPr>
        <p:spPr>
          <a:xfrm>
            <a:off x="8432377" y="5081363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C1DA1DB7-A448-75DD-1572-B3A4B0D7EB9A}"/>
              </a:ext>
            </a:extLst>
          </p:cNvPr>
          <p:cNvCxnSpPr>
            <a:cxnSpLocks/>
          </p:cNvCxnSpPr>
          <p:nvPr/>
        </p:nvCxnSpPr>
        <p:spPr>
          <a:xfrm>
            <a:off x="8432377" y="5741763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8334D97-D5F1-0B7B-9B12-74E80124F566}"/>
              </a:ext>
            </a:extLst>
          </p:cNvPr>
          <p:cNvCxnSpPr>
            <a:cxnSpLocks/>
          </p:cNvCxnSpPr>
          <p:nvPr/>
        </p:nvCxnSpPr>
        <p:spPr>
          <a:xfrm>
            <a:off x="8432377" y="6414863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2099D583-A474-B6B8-F21E-B838551BF9F5}"/>
              </a:ext>
            </a:extLst>
          </p:cNvPr>
          <p:cNvCxnSpPr>
            <a:cxnSpLocks/>
          </p:cNvCxnSpPr>
          <p:nvPr/>
        </p:nvCxnSpPr>
        <p:spPr>
          <a:xfrm>
            <a:off x="8432377" y="7087963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C2FC37EC-B455-6693-115C-3F8E9B539B5E}"/>
              </a:ext>
            </a:extLst>
          </p:cNvPr>
          <p:cNvCxnSpPr>
            <a:cxnSpLocks/>
          </p:cNvCxnSpPr>
          <p:nvPr/>
        </p:nvCxnSpPr>
        <p:spPr>
          <a:xfrm>
            <a:off x="12584645" y="5091958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2B9192F0-B6B7-7103-34C8-0A7E4E1AFB0E}"/>
              </a:ext>
            </a:extLst>
          </p:cNvPr>
          <p:cNvCxnSpPr>
            <a:cxnSpLocks/>
          </p:cNvCxnSpPr>
          <p:nvPr/>
        </p:nvCxnSpPr>
        <p:spPr>
          <a:xfrm>
            <a:off x="12584645" y="5752358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1A32D348-5778-A726-25EE-9FDB5F12891D}"/>
              </a:ext>
            </a:extLst>
          </p:cNvPr>
          <p:cNvCxnSpPr>
            <a:cxnSpLocks/>
          </p:cNvCxnSpPr>
          <p:nvPr/>
        </p:nvCxnSpPr>
        <p:spPr>
          <a:xfrm>
            <a:off x="12584645" y="6425458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38FCF5E9-1F38-AA17-BF72-7AC47D0529FF}"/>
              </a:ext>
            </a:extLst>
          </p:cNvPr>
          <p:cNvCxnSpPr>
            <a:cxnSpLocks/>
          </p:cNvCxnSpPr>
          <p:nvPr/>
        </p:nvCxnSpPr>
        <p:spPr>
          <a:xfrm>
            <a:off x="12584645" y="7098558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F3E03BB1-B497-1EAE-F037-6C8D706D551E}"/>
              </a:ext>
            </a:extLst>
          </p:cNvPr>
          <p:cNvCxnSpPr>
            <a:cxnSpLocks/>
          </p:cNvCxnSpPr>
          <p:nvPr/>
        </p:nvCxnSpPr>
        <p:spPr>
          <a:xfrm>
            <a:off x="12690151" y="508981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57413D68-E532-47AE-201D-25237EF02747}"/>
              </a:ext>
            </a:extLst>
          </p:cNvPr>
          <p:cNvCxnSpPr>
            <a:cxnSpLocks/>
          </p:cNvCxnSpPr>
          <p:nvPr/>
        </p:nvCxnSpPr>
        <p:spPr>
          <a:xfrm>
            <a:off x="12690151" y="575021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65D93DDE-01B8-2279-B331-7FF87131BB14}"/>
              </a:ext>
            </a:extLst>
          </p:cNvPr>
          <p:cNvCxnSpPr>
            <a:cxnSpLocks/>
          </p:cNvCxnSpPr>
          <p:nvPr/>
        </p:nvCxnSpPr>
        <p:spPr>
          <a:xfrm>
            <a:off x="12690151" y="642331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9E96BF75-A2A4-BBF7-3A65-941C15A75DC5}"/>
              </a:ext>
            </a:extLst>
          </p:cNvPr>
          <p:cNvCxnSpPr>
            <a:cxnSpLocks/>
          </p:cNvCxnSpPr>
          <p:nvPr/>
        </p:nvCxnSpPr>
        <p:spPr>
          <a:xfrm>
            <a:off x="12690151" y="709641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3581ADBE-4F0F-2E1E-A10B-BA8FEEE3C0CD}"/>
              </a:ext>
            </a:extLst>
          </p:cNvPr>
          <p:cNvCxnSpPr>
            <a:cxnSpLocks/>
          </p:cNvCxnSpPr>
          <p:nvPr/>
        </p:nvCxnSpPr>
        <p:spPr>
          <a:xfrm>
            <a:off x="14032611" y="508153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900DF8D7-A488-6400-CE0F-CA46177144F5}"/>
              </a:ext>
            </a:extLst>
          </p:cNvPr>
          <p:cNvCxnSpPr>
            <a:cxnSpLocks/>
          </p:cNvCxnSpPr>
          <p:nvPr/>
        </p:nvCxnSpPr>
        <p:spPr>
          <a:xfrm>
            <a:off x="14032611" y="574193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EEADC799-D1BA-F20B-F411-7118C07F4BCD}"/>
              </a:ext>
            </a:extLst>
          </p:cNvPr>
          <p:cNvCxnSpPr>
            <a:cxnSpLocks/>
          </p:cNvCxnSpPr>
          <p:nvPr/>
        </p:nvCxnSpPr>
        <p:spPr>
          <a:xfrm>
            <a:off x="14032611" y="641503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A5A75E22-8207-BD0A-CF94-5F0E4682FBE6}"/>
              </a:ext>
            </a:extLst>
          </p:cNvPr>
          <p:cNvCxnSpPr>
            <a:cxnSpLocks/>
          </p:cNvCxnSpPr>
          <p:nvPr/>
        </p:nvCxnSpPr>
        <p:spPr>
          <a:xfrm>
            <a:off x="14032611" y="708813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3383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2DBE07-A769-B6E0-B6D4-9A22C8E599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189" r="72267"/>
          <a:stretch/>
        </p:blipFill>
        <p:spPr>
          <a:xfrm>
            <a:off x="2901949" y="253604"/>
            <a:ext cx="4526139" cy="4388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8469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AFA40-D798-4C0E-DD26-6D059CA87D7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03" r="1"/>
          <a:stretch/>
        </p:blipFill>
        <p:spPr>
          <a:xfrm>
            <a:off x="904126" y="2000250"/>
            <a:ext cx="7725524" cy="211974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B013ABF-3DB8-3C62-73C7-65F698609031}"/>
              </a:ext>
            </a:extLst>
          </p:cNvPr>
          <p:cNvSpPr/>
          <p:nvPr/>
        </p:nvSpPr>
        <p:spPr>
          <a:xfrm>
            <a:off x="6688476" y="3575407"/>
            <a:ext cx="2137025" cy="5445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248546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BD72D968-B191-89DE-214B-BA5C824BFE8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5649" t="3033" r="14713"/>
          <a:stretch/>
        </p:blipFill>
        <p:spPr>
          <a:xfrm>
            <a:off x="1869260" y="16772"/>
            <a:ext cx="3555412" cy="65933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03E7CB-1196-704A-4FB2-5E16569BA5DA}"/>
              </a:ext>
            </a:extLst>
          </p:cNvPr>
          <p:cNvSpPr txBox="1"/>
          <p:nvPr/>
        </p:nvSpPr>
        <p:spPr>
          <a:xfrm>
            <a:off x="3890186" y="328773"/>
            <a:ext cx="2664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6985B5"/>
                </a:solidFill>
              </a:rPr>
              <a:t>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173D3D-6BD6-8143-2DA4-F3FF6EAA9599}"/>
              </a:ext>
            </a:extLst>
          </p:cNvPr>
          <p:cNvSpPr txBox="1"/>
          <p:nvPr/>
        </p:nvSpPr>
        <p:spPr>
          <a:xfrm>
            <a:off x="3890916" y="811434"/>
            <a:ext cx="271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8E1730"/>
                </a:solidFill>
              </a:rPr>
              <a:t>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359C4A-2E78-8DBC-A890-2E38C7E14B3B}"/>
              </a:ext>
            </a:extLst>
          </p:cNvPr>
          <p:cNvSpPr txBox="1"/>
          <p:nvPr/>
        </p:nvSpPr>
        <p:spPr>
          <a:xfrm>
            <a:off x="3893166" y="1041134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52099B"/>
                </a:solidFill>
              </a:rPr>
              <a:t>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E17E31-15E7-2053-81C3-353EAD2E3F0C}"/>
              </a:ext>
            </a:extLst>
          </p:cNvPr>
          <p:cNvSpPr txBox="1"/>
          <p:nvPr/>
        </p:nvSpPr>
        <p:spPr>
          <a:xfrm>
            <a:off x="3897226" y="1292813"/>
            <a:ext cx="271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ECD75A"/>
                </a:solidFill>
              </a:rPr>
              <a:t>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88A252-0FE1-0B77-D77D-A875C44DCEC2}"/>
              </a:ext>
            </a:extLst>
          </p:cNvPr>
          <p:cNvSpPr txBox="1"/>
          <p:nvPr/>
        </p:nvSpPr>
        <p:spPr>
          <a:xfrm>
            <a:off x="3890186" y="2487835"/>
            <a:ext cx="2311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FB8B34"/>
                </a:solidFill>
              </a:rPr>
              <a:t>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D32CF8-EFA4-29BF-686A-1D34A9957E7F}"/>
              </a:ext>
            </a:extLst>
          </p:cNvPr>
          <p:cNvSpPr txBox="1"/>
          <p:nvPr/>
        </p:nvSpPr>
        <p:spPr>
          <a:xfrm>
            <a:off x="3893101" y="1700373"/>
            <a:ext cx="2664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F056EA"/>
                </a:solidFill>
              </a:rPr>
              <a:t>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04327C-43FA-01EE-C195-2178F31C1CB5}"/>
              </a:ext>
            </a:extLst>
          </p:cNvPr>
          <p:cNvSpPr txBox="1"/>
          <p:nvPr/>
        </p:nvSpPr>
        <p:spPr>
          <a:xfrm>
            <a:off x="3882600" y="4031343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119D58"/>
                </a:solidFill>
              </a:rPr>
              <a:t>h</a:t>
            </a:r>
            <a:endParaRPr lang="en-DK" sz="1200" dirty="0">
              <a:solidFill>
                <a:srgbClr val="00057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955FE6-B5A2-F899-06C1-937D90E3A221}"/>
              </a:ext>
            </a:extLst>
          </p:cNvPr>
          <p:cNvSpPr txBox="1"/>
          <p:nvPr/>
        </p:nvSpPr>
        <p:spPr>
          <a:xfrm>
            <a:off x="3890186" y="3610765"/>
            <a:ext cx="2600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00057C"/>
                </a:solidFill>
              </a:rPr>
              <a:t>g</a:t>
            </a:r>
            <a:endParaRPr lang="en-DK" sz="1200" dirty="0">
              <a:solidFill>
                <a:srgbClr val="119D58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9FD15B-B839-66E9-0DD6-B1140DDE4A0A}"/>
              </a:ext>
            </a:extLst>
          </p:cNvPr>
          <p:cNvSpPr txBox="1"/>
          <p:nvPr/>
        </p:nvSpPr>
        <p:spPr>
          <a:xfrm>
            <a:off x="3897226" y="4646897"/>
            <a:ext cx="221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10AEFD"/>
                </a:solidFill>
              </a:rPr>
              <a:t>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AEA3D1-F0E4-BC99-65E4-560A93EA1EB0}"/>
              </a:ext>
            </a:extLst>
          </p:cNvPr>
          <p:cNvSpPr txBox="1"/>
          <p:nvPr/>
        </p:nvSpPr>
        <p:spPr>
          <a:xfrm>
            <a:off x="3897226" y="6103607"/>
            <a:ext cx="2247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F71252"/>
                </a:solidFill>
              </a:rPr>
              <a:t>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E4E01F-F5E2-72EB-0A02-7B8039F45943}"/>
              </a:ext>
            </a:extLst>
          </p:cNvPr>
          <p:cNvSpPr txBox="1"/>
          <p:nvPr/>
        </p:nvSpPr>
        <p:spPr>
          <a:xfrm>
            <a:off x="3890186" y="5795830"/>
            <a:ext cx="2600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116F6D"/>
                </a:solidFill>
              </a:rPr>
              <a:t>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9AAECB-2809-041C-C1C7-1EEA6828A47B}"/>
              </a:ext>
            </a:extLst>
          </p:cNvPr>
          <p:cNvSpPr txBox="1"/>
          <p:nvPr/>
        </p:nvSpPr>
        <p:spPr>
          <a:xfrm>
            <a:off x="3897226" y="5375252"/>
            <a:ext cx="221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>
                <a:solidFill>
                  <a:srgbClr val="DB9758"/>
                </a:solidFill>
              </a:rPr>
              <a:t>j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1C97BE4-FC0F-B14F-4536-93E207EB49C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985" t="9087" r="25505" b="24849"/>
          <a:stretch/>
        </p:blipFill>
        <p:spPr>
          <a:xfrm>
            <a:off x="5287041" y="157568"/>
            <a:ext cx="1462223" cy="2270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820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9E8F24C2-CC5C-9D93-774F-DFA79D6BB28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683" t="5282" r="53182" b="3551"/>
          <a:stretch/>
        </p:blipFill>
        <p:spPr>
          <a:xfrm>
            <a:off x="2085416" y="65002"/>
            <a:ext cx="4147980" cy="65618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03E7CB-1196-704A-4FB2-5E16569BA5DA}"/>
              </a:ext>
            </a:extLst>
          </p:cNvPr>
          <p:cNvSpPr txBox="1"/>
          <p:nvPr/>
        </p:nvSpPr>
        <p:spPr>
          <a:xfrm>
            <a:off x="3637940" y="328773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6985B5"/>
                </a:solidFill>
              </a:rPr>
              <a:t>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173D3D-6BD6-8143-2DA4-F3FF6EAA9599}"/>
              </a:ext>
            </a:extLst>
          </p:cNvPr>
          <p:cNvSpPr txBox="1"/>
          <p:nvPr/>
        </p:nvSpPr>
        <p:spPr>
          <a:xfrm>
            <a:off x="3638670" y="811434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8E1730"/>
                </a:solidFill>
              </a:rPr>
              <a:t>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359C4A-2E78-8DBC-A890-2E38C7E14B3B}"/>
              </a:ext>
            </a:extLst>
          </p:cNvPr>
          <p:cNvSpPr txBox="1"/>
          <p:nvPr/>
        </p:nvSpPr>
        <p:spPr>
          <a:xfrm>
            <a:off x="3640920" y="1041134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52099B"/>
                </a:solidFill>
              </a:rPr>
              <a:t>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E17E31-15E7-2053-81C3-353EAD2E3F0C}"/>
              </a:ext>
            </a:extLst>
          </p:cNvPr>
          <p:cNvSpPr txBox="1"/>
          <p:nvPr/>
        </p:nvSpPr>
        <p:spPr>
          <a:xfrm>
            <a:off x="3644980" y="1292813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ECD75A"/>
                </a:solidFill>
              </a:rPr>
              <a:t>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88A252-0FE1-0B77-D77D-A875C44DCEC2}"/>
              </a:ext>
            </a:extLst>
          </p:cNvPr>
          <p:cNvSpPr txBox="1"/>
          <p:nvPr/>
        </p:nvSpPr>
        <p:spPr>
          <a:xfrm>
            <a:off x="3637940" y="2487835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FB8B34"/>
                </a:solidFill>
              </a:rPr>
              <a:t>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D32CF8-EFA4-29BF-686A-1D34A9957E7F}"/>
              </a:ext>
            </a:extLst>
          </p:cNvPr>
          <p:cNvSpPr txBox="1"/>
          <p:nvPr/>
        </p:nvSpPr>
        <p:spPr>
          <a:xfrm>
            <a:off x="3640855" y="1700373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F056EA"/>
                </a:solidFill>
              </a:rPr>
              <a:t>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04327C-43FA-01EE-C195-2178F31C1CB5}"/>
              </a:ext>
            </a:extLst>
          </p:cNvPr>
          <p:cNvSpPr txBox="1"/>
          <p:nvPr/>
        </p:nvSpPr>
        <p:spPr>
          <a:xfrm>
            <a:off x="3619596" y="403134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119D58"/>
                </a:solidFill>
              </a:rPr>
              <a:t>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955FE6-B5A2-F899-06C1-937D90E3A221}"/>
              </a:ext>
            </a:extLst>
          </p:cNvPr>
          <p:cNvSpPr txBox="1"/>
          <p:nvPr/>
        </p:nvSpPr>
        <p:spPr>
          <a:xfrm>
            <a:off x="3637940" y="3610765"/>
            <a:ext cx="2712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00057C"/>
                </a:solidFill>
              </a:rPr>
              <a:t>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9FD15B-B839-66E9-0DD6-B1140DDE4A0A}"/>
              </a:ext>
            </a:extLst>
          </p:cNvPr>
          <p:cNvSpPr txBox="1"/>
          <p:nvPr/>
        </p:nvSpPr>
        <p:spPr>
          <a:xfrm>
            <a:off x="3644980" y="4590530"/>
            <a:ext cx="2279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10AEFD"/>
                </a:solidFill>
              </a:rPr>
              <a:t>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AEA3D1-F0E4-BC99-65E4-560A93EA1EB0}"/>
              </a:ext>
            </a:extLst>
          </p:cNvPr>
          <p:cNvSpPr txBox="1"/>
          <p:nvPr/>
        </p:nvSpPr>
        <p:spPr>
          <a:xfrm>
            <a:off x="3644980" y="6053503"/>
            <a:ext cx="23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F71252"/>
                </a:solidFill>
              </a:rPr>
              <a:t>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E4E01F-F5E2-72EB-0A02-7B8039F45943}"/>
              </a:ext>
            </a:extLst>
          </p:cNvPr>
          <p:cNvSpPr txBox="1"/>
          <p:nvPr/>
        </p:nvSpPr>
        <p:spPr>
          <a:xfrm>
            <a:off x="3637940" y="5795830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116F6D"/>
                </a:solidFill>
              </a:rPr>
              <a:t>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9AAECB-2809-041C-C1C7-1EEA6828A47B}"/>
              </a:ext>
            </a:extLst>
          </p:cNvPr>
          <p:cNvSpPr txBox="1"/>
          <p:nvPr/>
        </p:nvSpPr>
        <p:spPr>
          <a:xfrm>
            <a:off x="3644980" y="5268781"/>
            <a:ext cx="2279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>
                <a:solidFill>
                  <a:srgbClr val="DB9758"/>
                </a:solidFill>
              </a:rPr>
              <a:t>j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1C97BE4-FC0F-B14F-4536-93E207EB49C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985" t="9087" r="25505" b="24849"/>
          <a:stretch/>
        </p:blipFill>
        <p:spPr>
          <a:xfrm>
            <a:off x="4878335" y="1648053"/>
            <a:ext cx="1462223" cy="2270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381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870EDEE6-9B20-7F77-9067-40FBACAAE4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929" t="14606" r="64976" b="9601"/>
          <a:stretch/>
        </p:blipFill>
        <p:spPr>
          <a:xfrm>
            <a:off x="2029760" y="892368"/>
            <a:ext cx="1086049" cy="3094006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22393489-2D3D-1E84-0325-1FEE732BCC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9221" t="17430" r="48785" b="9827"/>
          <a:stretch/>
        </p:blipFill>
        <p:spPr>
          <a:xfrm>
            <a:off x="3115809" y="770562"/>
            <a:ext cx="932209" cy="3215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320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1B4F5A1-0F47-AC34-50FF-F6A2C245E08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17622" y="-38963"/>
            <a:ext cx="4987636" cy="68579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AE2C261-74F0-6947-25F1-A15ABE561C1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079" t="3529" r="80788" b="27974"/>
          <a:stretch/>
        </p:blipFill>
        <p:spPr>
          <a:xfrm>
            <a:off x="2757430" y="38963"/>
            <a:ext cx="759382" cy="65232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656710B-A598-6954-DC2C-600A496D2AB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2513" t="95993"/>
          <a:stretch/>
        </p:blipFill>
        <p:spPr>
          <a:xfrm>
            <a:off x="4444558" y="-107403"/>
            <a:ext cx="1370974" cy="2748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9F4423-1581-76C3-D0F7-A4E5A69FA302}"/>
              </a:ext>
            </a:extLst>
          </p:cNvPr>
          <p:cNvSpPr txBox="1"/>
          <p:nvPr/>
        </p:nvSpPr>
        <p:spPr>
          <a:xfrm>
            <a:off x="2709993" y="-114970"/>
            <a:ext cx="6014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Phylum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D8BA97-7A04-721C-2DD9-1197A2E3922F}"/>
              </a:ext>
            </a:extLst>
          </p:cNvPr>
          <p:cNvSpPr txBox="1"/>
          <p:nvPr/>
        </p:nvSpPr>
        <p:spPr>
          <a:xfrm>
            <a:off x="3464315" y="-119128"/>
            <a:ext cx="6238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Species</a:t>
            </a:r>
          </a:p>
        </p:txBody>
      </p:sp>
    </p:spTree>
    <p:extLst>
      <p:ext uri="{BB962C8B-B14F-4D97-AF65-F5344CB8AC3E}">
        <p14:creationId xmlns:p14="http://schemas.microsoft.com/office/powerpoint/2010/main" val="658547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04DBB0-5005-1730-721F-845BD62572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33" t="14877" r="51857" b="59244"/>
          <a:stretch/>
        </p:blipFill>
        <p:spPr>
          <a:xfrm>
            <a:off x="2536686" y="442542"/>
            <a:ext cx="7806721" cy="667103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44543D53-AA72-94CD-2CD6-5C590C8FAE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25" t="4465" r="8816" b="57449"/>
          <a:stretch/>
        </p:blipFill>
        <p:spPr>
          <a:xfrm>
            <a:off x="1199504" y="246449"/>
            <a:ext cx="8992459" cy="647964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F840343-E9F3-FBA0-4160-89E765388D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35" t="535" r="6756" b="23631"/>
          <a:stretch/>
        </p:blipFill>
        <p:spPr>
          <a:xfrm>
            <a:off x="1774483" y="6897037"/>
            <a:ext cx="3642167" cy="290935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701D8-00D9-D4D5-C29E-17736A2BE4BA}"/>
              </a:ext>
            </a:extLst>
          </p:cNvPr>
          <p:cNvCxnSpPr>
            <a:cxnSpLocks/>
          </p:cNvCxnSpPr>
          <p:nvPr/>
        </p:nvCxnSpPr>
        <p:spPr>
          <a:xfrm flipH="1">
            <a:off x="5575644" y="5753116"/>
            <a:ext cx="1308267" cy="59178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9B7238E-6005-38AF-CED7-80ED324829D4}"/>
              </a:ext>
            </a:extLst>
          </p:cNvPr>
          <p:cNvCxnSpPr>
            <a:cxnSpLocks/>
          </p:cNvCxnSpPr>
          <p:nvPr/>
        </p:nvCxnSpPr>
        <p:spPr>
          <a:xfrm>
            <a:off x="6335130" y="5008444"/>
            <a:ext cx="536878" cy="593633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4F2693-9D77-B7A8-4E06-153F7CA2830E}"/>
              </a:ext>
            </a:extLst>
          </p:cNvPr>
          <p:cNvCxnSpPr>
            <a:cxnSpLocks/>
          </p:cNvCxnSpPr>
          <p:nvPr/>
        </p:nvCxnSpPr>
        <p:spPr>
          <a:xfrm>
            <a:off x="5710143" y="4278147"/>
            <a:ext cx="621042" cy="59350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C8AF49-EFF0-BB88-1839-5E465ABBE514}"/>
              </a:ext>
            </a:extLst>
          </p:cNvPr>
          <p:cNvCxnSpPr>
            <a:cxnSpLocks/>
          </p:cNvCxnSpPr>
          <p:nvPr/>
        </p:nvCxnSpPr>
        <p:spPr>
          <a:xfrm flipV="1">
            <a:off x="5394413" y="2803930"/>
            <a:ext cx="990119" cy="58819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D592A8C-B3FC-F312-5325-04B317184C2D}"/>
              </a:ext>
            </a:extLst>
          </p:cNvPr>
          <p:cNvCxnSpPr>
            <a:cxnSpLocks/>
          </p:cNvCxnSpPr>
          <p:nvPr/>
        </p:nvCxnSpPr>
        <p:spPr>
          <a:xfrm>
            <a:off x="2831017" y="2802770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C7DB12E-667E-75BA-1924-D07433515843}"/>
              </a:ext>
            </a:extLst>
          </p:cNvPr>
          <p:cNvCxnSpPr>
            <a:cxnSpLocks/>
          </p:cNvCxnSpPr>
          <p:nvPr/>
        </p:nvCxnSpPr>
        <p:spPr>
          <a:xfrm flipH="1">
            <a:off x="2800110" y="4273993"/>
            <a:ext cx="55225" cy="5976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C474C65-89A1-56CF-11F3-97BD6A2DA280}"/>
              </a:ext>
            </a:extLst>
          </p:cNvPr>
          <p:cNvCxnSpPr>
            <a:cxnSpLocks/>
          </p:cNvCxnSpPr>
          <p:nvPr/>
        </p:nvCxnSpPr>
        <p:spPr>
          <a:xfrm>
            <a:off x="2804339" y="5026872"/>
            <a:ext cx="56620" cy="5847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B6F812C-A7FF-3F36-880C-C4D2E6EBF2A5}"/>
              </a:ext>
            </a:extLst>
          </p:cNvPr>
          <p:cNvCxnSpPr>
            <a:cxnSpLocks/>
          </p:cNvCxnSpPr>
          <p:nvPr/>
        </p:nvCxnSpPr>
        <p:spPr>
          <a:xfrm flipH="1">
            <a:off x="2800110" y="5740922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5925FD8-20E2-3826-63AC-9EAEECD27576}"/>
              </a:ext>
            </a:extLst>
          </p:cNvPr>
          <p:cNvCxnSpPr>
            <a:cxnSpLocks/>
          </p:cNvCxnSpPr>
          <p:nvPr/>
        </p:nvCxnSpPr>
        <p:spPr>
          <a:xfrm flipH="1">
            <a:off x="3122509" y="280273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0D2C2A-C312-7155-2D7D-FEBAFD5A59BD}"/>
              </a:ext>
            </a:extLst>
          </p:cNvPr>
          <p:cNvCxnSpPr>
            <a:cxnSpLocks/>
          </p:cNvCxnSpPr>
          <p:nvPr/>
        </p:nvCxnSpPr>
        <p:spPr>
          <a:xfrm flipH="1">
            <a:off x="3099231" y="5017955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24A077B-DB1B-83B2-96CE-0D2999D5C562}"/>
              </a:ext>
            </a:extLst>
          </p:cNvPr>
          <p:cNvCxnSpPr>
            <a:cxnSpLocks/>
          </p:cNvCxnSpPr>
          <p:nvPr/>
        </p:nvCxnSpPr>
        <p:spPr>
          <a:xfrm flipH="1">
            <a:off x="3021310" y="5742428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5FCEEC2-27E4-0FC8-8E08-502789FFDB1D}"/>
              </a:ext>
            </a:extLst>
          </p:cNvPr>
          <p:cNvCxnSpPr>
            <a:cxnSpLocks/>
          </p:cNvCxnSpPr>
          <p:nvPr/>
        </p:nvCxnSpPr>
        <p:spPr>
          <a:xfrm flipV="1">
            <a:off x="6593805" y="2802376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88957D-A92B-4769-D52F-49DED2281421}"/>
              </a:ext>
            </a:extLst>
          </p:cNvPr>
          <p:cNvCxnSpPr>
            <a:cxnSpLocks/>
          </p:cNvCxnSpPr>
          <p:nvPr/>
        </p:nvCxnSpPr>
        <p:spPr>
          <a:xfrm>
            <a:off x="6684115" y="4276635"/>
            <a:ext cx="797236" cy="58920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463BF51-2D0D-C7F9-A4B9-A19F434F2D2F}"/>
              </a:ext>
            </a:extLst>
          </p:cNvPr>
          <p:cNvCxnSpPr>
            <a:cxnSpLocks/>
          </p:cNvCxnSpPr>
          <p:nvPr/>
        </p:nvCxnSpPr>
        <p:spPr>
          <a:xfrm>
            <a:off x="7481351" y="5007539"/>
            <a:ext cx="737081" cy="6011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F6F498F-DEE8-E392-B60B-56670D68CE99}"/>
              </a:ext>
            </a:extLst>
          </p:cNvPr>
          <p:cNvCxnSpPr>
            <a:cxnSpLocks/>
          </p:cNvCxnSpPr>
          <p:nvPr/>
        </p:nvCxnSpPr>
        <p:spPr>
          <a:xfrm flipV="1">
            <a:off x="7634107" y="57467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B660597-3726-5FB2-45B2-3114A0658201}"/>
              </a:ext>
            </a:extLst>
          </p:cNvPr>
          <p:cNvCxnSpPr>
            <a:cxnSpLocks/>
          </p:cNvCxnSpPr>
          <p:nvPr/>
        </p:nvCxnSpPr>
        <p:spPr>
          <a:xfrm flipV="1">
            <a:off x="6735407" y="5744666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C5220B3-A5E5-DDB9-1E77-C8A2A32502E4}"/>
              </a:ext>
            </a:extLst>
          </p:cNvPr>
          <p:cNvCxnSpPr>
            <a:cxnSpLocks/>
          </p:cNvCxnSpPr>
          <p:nvPr/>
        </p:nvCxnSpPr>
        <p:spPr>
          <a:xfrm flipV="1">
            <a:off x="6627792" y="5743781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8E09B34-6A54-2DB6-8FAA-E36D685ABC81}"/>
              </a:ext>
            </a:extLst>
          </p:cNvPr>
          <p:cNvCxnSpPr>
            <a:cxnSpLocks/>
          </p:cNvCxnSpPr>
          <p:nvPr/>
        </p:nvCxnSpPr>
        <p:spPr>
          <a:xfrm flipH="1">
            <a:off x="3629778" y="2803900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0850B79-5049-59D3-491C-F9BD55864209}"/>
              </a:ext>
            </a:extLst>
          </p:cNvPr>
          <p:cNvCxnSpPr>
            <a:cxnSpLocks/>
          </p:cNvCxnSpPr>
          <p:nvPr/>
        </p:nvCxnSpPr>
        <p:spPr>
          <a:xfrm flipH="1">
            <a:off x="3582893" y="5009703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73E3044-20FC-01F8-E115-9F55C29BD2C4}"/>
              </a:ext>
            </a:extLst>
          </p:cNvPr>
          <p:cNvCxnSpPr>
            <a:cxnSpLocks/>
          </p:cNvCxnSpPr>
          <p:nvPr/>
        </p:nvCxnSpPr>
        <p:spPr>
          <a:xfrm flipH="1">
            <a:off x="3427542" y="2802181"/>
            <a:ext cx="371944" cy="59309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BBE2E8E-C0BE-247E-F70E-BC4680C274B4}"/>
              </a:ext>
            </a:extLst>
          </p:cNvPr>
          <p:cNvCxnSpPr>
            <a:cxnSpLocks/>
          </p:cNvCxnSpPr>
          <p:nvPr/>
        </p:nvCxnSpPr>
        <p:spPr>
          <a:xfrm flipH="1">
            <a:off x="3392105" y="280226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EC56265-AB13-9C76-6D99-18C659DA2905}"/>
              </a:ext>
            </a:extLst>
          </p:cNvPr>
          <p:cNvCxnSpPr>
            <a:cxnSpLocks/>
          </p:cNvCxnSpPr>
          <p:nvPr/>
        </p:nvCxnSpPr>
        <p:spPr>
          <a:xfrm flipH="1">
            <a:off x="3277986" y="2799021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8588323-F8A4-F6C7-2971-44A82257E670}"/>
              </a:ext>
            </a:extLst>
          </p:cNvPr>
          <p:cNvCxnSpPr>
            <a:cxnSpLocks/>
          </p:cNvCxnSpPr>
          <p:nvPr/>
        </p:nvCxnSpPr>
        <p:spPr>
          <a:xfrm flipH="1">
            <a:off x="3227020" y="500595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6FFE666-149D-33F9-7339-5CF1517C8374}"/>
              </a:ext>
            </a:extLst>
          </p:cNvPr>
          <p:cNvCxnSpPr>
            <a:cxnSpLocks/>
          </p:cNvCxnSpPr>
          <p:nvPr/>
        </p:nvCxnSpPr>
        <p:spPr>
          <a:xfrm flipH="1">
            <a:off x="3359387" y="5007791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46BA8B9-F89C-2976-DA73-0686B65003AB}"/>
              </a:ext>
            </a:extLst>
          </p:cNvPr>
          <p:cNvCxnSpPr>
            <a:cxnSpLocks/>
          </p:cNvCxnSpPr>
          <p:nvPr/>
        </p:nvCxnSpPr>
        <p:spPr>
          <a:xfrm flipH="1">
            <a:off x="3392898" y="5007084"/>
            <a:ext cx="4325" cy="60086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67046C7-7605-AF1E-82D0-74BDF201B580}"/>
              </a:ext>
            </a:extLst>
          </p:cNvPr>
          <p:cNvCxnSpPr>
            <a:cxnSpLocks/>
          </p:cNvCxnSpPr>
          <p:nvPr/>
        </p:nvCxnSpPr>
        <p:spPr>
          <a:xfrm flipH="1">
            <a:off x="3179252" y="5750839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2369544-EB53-82D4-3CAF-E7637F8378F8}"/>
              </a:ext>
            </a:extLst>
          </p:cNvPr>
          <p:cNvCxnSpPr>
            <a:cxnSpLocks/>
          </p:cNvCxnSpPr>
          <p:nvPr/>
        </p:nvCxnSpPr>
        <p:spPr>
          <a:xfrm flipH="1">
            <a:off x="3345383" y="5740248"/>
            <a:ext cx="32686" cy="61305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1557AB5-874C-9E5E-4EE7-7C4C276F1081}"/>
              </a:ext>
            </a:extLst>
          </p:cNvPr>
          <p:cNvCxnSpPr>
            <a:cxnSpLocks/>
          </p:cNvCxnSpPr>
          <p:nvPr/>
        </p:nvCxnSpPr>
        <p:spPr>
          <a:xfrm flipH="1">
            <a:off x="3306798" y="5735556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2C786454-9A13-4A53-7778-DA4956F2A551}"/>
              </a:ext>
            </a:extLst>
          </p:cNvPr>
          <p:cNvCxnSpPr>
            <a:cxnSpLocks/>
          </p:cNvCxnSpPr>
          <p:nvPr/>
        </p:nvCxnSpPr>
        <p:spPr>
          <a:xfrm flipH="1">
            <a:off x="3541854" y="5788574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E2C8C-1995-3352-7D2E-402F96880515}"/>
              </a:ext>
            </a:extLst>
          </p:cNvPr>
          <p:cNvCxnSpPr>
            <a:cxnSpLocks/>
          </p:cNvCxnSpPr>
          <p:nvPr/>
        </p:nvCxnSpPr>
        <p:spPr>
          <a:xfrm flipH="1">
            <a:off x="2859210" y="591446"/>
            <a:ext cx="29698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7FF17E-83E7-EA86-194C-4D231FF81A4D}"/>
              </a:ext>
            </a:extLst>
          </p:cNvPr>
          <p:cNvCxnSpPr>
            <a:cxnSpLocks/>
          </p:cNvCxnSpPr>
          <p:nvPr/>
        </p:nvCxnSpPr>
        <p:spPr>
          <a:xfrm>
            <a:off x="7597013" y="5004821"/>
            <a:ext cx="737081" cy="6011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903A1D4-067F-E0B1-818D-8163A04A19B7}"/>
              </a:ext>
            </a:extLst>
          </p:cNvPr>
          <p:cNvCxnSpPr>
            <a:cxnSpLocks/>
          </p:cNvCxnSpPr>
          <p:nvPr/>
        </p:nvCxnSpPr>
        <p:spPr>
          <a:xfrm>
            <a:off x="8207842" y="5010266"/>
            <a:ext cx="788097" cy="59181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616F774-6257-A175-AB24-9EA563D8C310}"/>
              </a:ext>
            </a:extLst>
          </p:cNvPr>
          <p:cNvCxnSpPr>
            <a:cxnSpLocks/>
          </p:cNvCxnSpPr>
          <p:nvPr/>
        </p:nvCxnSpPr>
        <p:spPr>
          <a:xfrm flipH="1">
            <a:off x="3099231" y="4274903"/>
            <a:ext cx="27612" cy="59674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2CCF4D0-A8B1-283C-02AE-A40764557DA1}"/>
              </a:ext>
            </a:extLst>
          </p:cNvPr>
          <p:cNvCxnSpPr>
            <a:cxnSpLocks/>
          </p:cNvCxnSpPr>
          <p:nvPr/>
        </p:nvCxnSpPr>
        <p:spPr>
          <a:xfrm flipH="1">
            <a:off x="3229299" y="4274903"/>
            <a:ext cx="27612" cy="596749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890271B-AD02-B18A-9FC8-D7898DB79A4B}"/>
              </a:ext>
            </a:extLst>
          </p:cNvPr>
          <p:cNvCxnSpPr>
            <a:cxnSpLocks/>
          </p:cNvCxnSpPr>
          <p:nvPr/>
        </p:nvCxnSpPr>
        <p:spPr>
          <a:xfrm flipH="1">
            <a:off x="3350457" y="4274903"/>
            <a:ext cx="27612" cy="59674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D370916-A866-F610-C5F2-50FBC03E5871}"/>
              </a:ext>
            </a:extLst>
          </p:cNvPr>
          <p:cNvCxnSpPr>
            <a:cxnSpLocks/>
          </p:cNvCxnSpPr>
          <p:nvPr/>
        </p:nvCxnSpPr>
        <p:spPr>
          <a:xfrm flipH="1">
            <a:off x="3390516" y="4274903"/>
            <a:ext cx="27612" cy="59674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4CAAD07-D9D8-DBC6-264C-139435B8F260}"/>
              </a:ext>
            </a:extLst>
          </p:cNvPr>
          <p:cNvCxnSpPr>
            <a:cxnSpLocks/>
          </p:cNvCxnSpPr>
          <p:nvPr/>
        </p:nvCxnSpPr>
        <p:spPr>
          <a:xfrm flipH="1">
            <a:off x="3591648" y="4274903"/>
            <a:ext cx="27612" cy="59674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739542C-4B96-ACEF-C4E8-DF9525F78B2B}"/>
              </a:ext>
            </a:extLst>
          </p:cNvPr>
          <p:cNvCxnSpPr>
            <a:cxnSpLocks/>
          </p:cNvCxnSpPr>
          <p:nvPr/>
        </p:nvCxnSpPr>
        <p:spPr>
          <a:xfrm>
            <a:off x="6796368" y="4278018"/>
            <a:ext cx="797236" cy="58920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6D9BBEE-62B7-C516-C8E6-C8DA15B2B93F}"/>
              </a:ext>
            </a:extLst>
          </p:cNvPr>
          <p:cNvCxnSpPr>
            <a:cxnSpLocks/>
          </p:cNvCxnSpPr>
          <p:nvPr/>
        </p:nvCxnSpPr>
        <p:spPr>
          <a:xfrm>
            <a:off x="7528844" y="4276635"/>
            <a:ext cx="685822" cy="59033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51F09D2-8DE7-E687-814D-B3872D8AEB8C}"/>
              </a:ext>
            </a:extLst>
          </p:cNvPr>
          <p:cNvCxnSpPr>
            <a:cxnSpLocks/>
          </p:cNvCxnSpPr>
          <p:nvPr/>
        </p:nvCxnSpPr>
        <p:spPr>
          <a:xfrm>
            <a:off x="2855018" y="3536084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EA67281B-A80C-6819-B215-D7D262D7AFF4}"/>
              </a:ext>
            </a:extLst>
          </p:cNvPr>
          <p:cNvCxnSpPr>
            <a:cxnSpLocks/>
          </p:cNvCxnSpPr>
          <p:nvPr/>
        </p:nvCxnSpPr>
        <p:spPr>
          <a:xfrm>
            <a:off x="3126843" y="3536084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F7C286D-FAD7-AB1F-3E25-CA7D4178D2AA}"/>
              </a:ext>
            </a:extLst>
          </p:cNvPr>
          <p:cNvCxnSpPr>
            <a:cxnSpLocks/>
          </p:cNvCxnSpPr>
          <p:nvPr/>
        </p:nvCxnSpPr>
        <p:spPr>
          <a:xfrm>
            <a:off x="3256911" y="3537238"/>
            <a:ext cx="0" cy="600941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3A0D1CA6-6EC0-D186-0F59-7AF7FEC0CCD7}"/>
              </a:ext>
            </a:extLst>
          </p:cNvPr>
          <p:cNvCxnSpPr>
            <a:cxnSpLocks/>
          </p:cNvCxnSpPr>
          <p:nvPr/>
        </p:nvCxnSpPr>
        <p:spPr>
          <a:xfrm>
            <a:off x="3378069" y="3536083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421BFA5D-DB6F-01CF-CC08-482359F64127}"/>
              </a:ext>
            </a:extLst>
          </p:cNvPr>
          <p:cNvCxnSpPr>
            <a:cxnSpLocks/>
          </p:cNvCxnSpPr>
          <p:nvPr/>
        </p:nvCxnSpPr>
        <p:spPr>
          <a:xfrm>
            <a:off x="3418128" y="3536082"/>
            <a:ext cx="0" cy="60094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646A664D-C5A2-41E9-AB83-EFA4B71FE8CE}"/>
              </a:ext>
            </a:extLst>
          </p:cNvPr>
          <p:cNvCxnSpPr>
            <a:cxnSpLocks/>
          </p:cNvCxnSpPr>
          <p:nvPr/>
        </p:nvCxnSpPr>
        <p:spPr>
          <a:xfrm>
            <a:off x="3620365" y="3536082"/>
            <a:ext cx="0" cy="60094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4425F96D-33FA-2C98-5B0E-91CDBF122EAE}"/>
              </a:ext>
            </a:extLst>
          </p:cNvPr>
          <p:cNvCxnSpPr>
            <a:cxnSpLocks/>
          </p:cNvCxnSpPr>
          <p:nvPr/>
        </p:nvCxnSpPr>
        <p:spPr>
          <a:xfrm>
            <a:off x="5388840" y="3536082"/>
            <a:ext cx="321303" cy="60094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ADD2FC58-C889-E085-1F50-F04ACB8C0AE3}"/>
              </a:ext>
            </a:extLst>
          </p:cNvPr>
          <p:cNvCxnSpPr>
            <a:cxnSpLocks/>
          </p:cNvCxnSpPr>
          <p:nvPr/>
        </p:nvCxnSpPr>
        <p:spPr>
          <a:xfrm>
            <a:off x="6593805" y="3539474"/>
            <a:ext cx="96838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94AD0280-1AE9-1A3F-2D01-81363D46E095}"/>
              </a:ext>
            </a:extLst>
          </p:cNvPr>
          <p:cNvCxnSpPr>
            <a:cxnSpLocks/>
          </p:cNvCxnSpPr>
          <p:nvPr/>
        </p:nvCxnSpPr>
        <p:spPr>
          <a:xfrm>
            <a:off x="6712740" y="3539474"/>
            <a:ext cx="96838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2CA34294-BB44-3203-E4F2-1A14AD388CC6}"/>
              </a:ext>
            </a:extLst>
          </p:cNvPr>
          <p:cNvCxnSpPr>
            <a:cxnSpLocks/>
          </p:cNvCxnSpPr>
          <p:nvPr/>
        </p:nvCxnSpPr>
        <p:spPr>
          <a:xfrm>
            <a:off x="7391200" y="3539474"/>
            <a:ext cx="145706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F7AA03AF-3DDC-3149-F8E5-B498FBB01341}"/>
              </a:ext>
            </a:extLst>
          </p:cNvPr>
          <p:cNvCxnSpPr>
            <a:cxnSpLocks/>
          </p:cNvCxnSpPr>
          <p:nvPr/>
        </p:nvCxnSpPr>
        <p:spPr>
          <a:xfrm flipV="1">
            <a:off x="6712740" y="2800993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AFAEF17-06C3-EF3A-AF09-2D64CD556B5C}"/>
              </a:ext>
            </a:extLst>
          </p:cNvPr>
          <p:cNvCxnSpPr>
            <a:cxnSpLocks/>
          </p:cNvCxnSpPr>
          <p:nvPr/>
        </p:nvCxnSpPr>
        <p:spPr>
          <a:xfrm flipV="1">
            <a:off x="7391200" y="2800993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A61345CF-8134-A623-D9CF-BE9AB6A0D962}"/>
              </a:ext>
            </a:extLst>
          </p:cNvPr>
          <p:cNvCxnSpPr>
            <a:cxnSpLocks/>
          </p:cNvCxnSpPr>
          <p:nvPr/>
        </p:nvCxnSpPr>
        <p:spPr>
          <a:xfrm flipH="1">
            <a:off x="3446364" y="591446"/>
            <a:ext cx="60818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DE9C767-FD6C-D19B-E35B-BFBFF1DBF766}"/>
              </a:ext>
            </a:extLst>
          </p:cNvPr>
          <p:cNvCxnSpPr>
            <a:cxnSpLocks/>
          </p:cNvCxnSpPr>
          <p:nvPr/>
        </p:nvCxnSpPr>
        <p:spPr>
          <a:xfrm flipH="1">
            <a:off x="3695610" y="591446"/>
            <a:ext cx="68439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871C1D84-BD7E-A35B-E0F6-BB4C2E4621EE}"/>
              </a:ext>
            </a:extLst>
          </p:cNvPr>
          <p:cNvCxnSpPr>
            <a:cxnSpLocks/>
          </p:cNvCxnSpPr>
          <p:nvPr/>
        </p:nvCxnSpPr>
        <p:spPr>
          <a:xfrm flipH="1">
            <a:off x="3587218" y="591446"/>
            <a:ext cx="60818" cy="585844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68C4DDD7-F08A-E311-7CFE-33C0D4DABED2}"/>
              </a:ext>
            </a:extLst>
          </p:cNvPr>
          <p:cNvCxnSpPr>
            <a:cxnSpLocks/>
          </p:cNvCxnSpPr>
          <p:nvPr/>
        </p:nvCxnSpPr>
        <p:spPr>
          <a:xfrm flipH="1">
            <a:off x="3740689" y="591446"/>
            <a:ext cx="63180" cy="58584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CEF690B9-1B87-C396-0C0A-5FF32E223BC5}"/>
              </a:ext>
            </a:extLst>
          </p:cNvPr>
          <p:cNvCxnSpPr>
            <a:cxnSpLocks/>
          </p:cNvCxnSpPr>
          <p:nvPr/>
        </p:nvCxnSpPr>
        <p:spPr>
          <a:xfrm flipH="1">
            <a:off x="3938542" y="591446"/>
            <a:ext cx="63180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ED07D4F1-16B3-6155-359F-749B0C963797}"/>
              </a:ext>
            </a:extLst>
          </p:cNvPr>
          <p:cNvCxnSpPr>
            <a:cxnSpLocks/>
          </p:cNvCxnSpPr>
          <p:nvPr/>
        </p:nvCxnSpPr>
        <p:spPr>
          <a:xfrm>
            <a:off x="5266642" y="591446"/>
            <a:ext cx="443225" cy="57916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E3E0CCC6-EC0F-422C-6939-3D35A1201AAE}"/>
              </a:ext>
            </a:extLst>
          </p:cNvPr>
          <p:cNvCxnSpPr>
            <a:cxnSpLocks/>
          </p:cNvCxnSpPr>
          <p:nvPr/>
        </p:nvCxnSpPr>
        <p:spPr>
          <a:xfrm flipH="1">
            <a:off x="2827722" y="2066145"/>
            <a:ext cx="21075" cy="5814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56ABFB03-F4AD-30E7-646D-4F35FE27BCC1}"/>
              </a:ext>
            </a:extLst>
          </p:cNvPr>
          <p:cNvCxnSpPr>
            <a:cxnSpLocks/>
          </p:cNvCxnSpPr>
          <p:nvPr/>
        </p:nvCxnSpPr>
        <p:spPr>
          <a:xfrm flipH="1">
            <a:off x="3507182" y="2066144"/>
            <a:ext cx="55046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8E0DCBA7-485A-DAE8-04CE-5764ADD6DF4C}"/>
              </a:ext>
            </a:extLst>
          </p:cNvPr>
          <p:cNvCxnSpPr>
            <a:cxnSpLocks/>
          </p:cNvCxnSpPr>
          <p:nvPr/>
        </p:nvCxnSpPr>
        <p:spPr>
          <a:xfrm flipH="1">
            <a:off x="3648036" y="2066144"/>
            <a:ext cx="55046" cy="592148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DA05674-F28C-5D03-9B05-820A3D9412D2}"/>
              </a:ext>
            </a:extLst>
          </p:cNvPr>
          <p:cNvCxnSpPr>
            <a:cxnSpLocks/>
          </p:cNvCxnSpPr>
          <p:nvPr/>
        </p:nvCxnSpPr>
        <p:spPr>
          <a:xfrm flipH="1">
            <a:off x="3771963" y="2066144"/>
            <a:ext cx="55046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B3C94FFD-AC8B-6574-9584-F5036FDAE91E}"/>
              </a:ext>
            </a:extLst>
          </p:cNvPr>
          <p:cNvCxnSpPr>
            <a:cxnSpLocks/>
          </p:cNvCxnSpPr>
          <p:nvPr/>
        </p:nvCxnSpPr>
        <p:spPr>
          <a:xfrm flipH="1">
            <a:off x="3808130" y="2066576"/>
            <a:ext cx="55046" cy="59214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46EFA53C-2118-F992-74B7-6A8C58842F0C}"/>
              </a:ext>
            </a:extLst>
          </p:cNvPr>
          <p:cNvCxnSpPr>
            <a:cxnSpLocks/>
          </p:cNvCxnSpPr>
          <p:nvPr/>
        </p:nvCxnSpPr>
        <p:spPr>
          <a:xfrm flipH="1">
            <a:off x="4014553" y="2066144"/>
            <a:ext cx="55046" cy="59214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74B0E9D2-3B36-F9D5-1EE0-A0EFD632B8B6}"/>
              </a:ext>
            </a:extLst>
          </p:cNvPr>
          <p:cNvCxnSpPr>
            <a:cxnSpLocks/>
          </p:cNvCxnSpPr>
          <p:nvPr/>
        </p:nvCxnSpPr>
        <p:spPr>
          <a:xfrm flipH="1">
            <a:off x="6384532" y="2072625"/>
            <a:ext cx="566028" cy="58566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43D7EBB5-729A-EC6A-9019-7CF0127E34CA}"/>
              </a:ext>
            </a:extLst>
          </p:cNvPr>
          <p:cNvCxnSpPr>
            <a:cxnSpLocks/>
          </p:cNvCxnSpPr>
          <p:nvPr/>
        </p:nvCxnSpPr>
        <p:spPr>
          <a:xfrm flipH="1">
            <a:off x="8273828" y="2062078"/>
            <a:ext cx="414734" cy="59428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AA2D5AB9-892E-D614-5EE3-A32E54771AE4}"/>
              </a:ext>
            </a:extLst>
          </p:cNvPr>
          <p:cNvCxnSpPr>
            <a:cxnSpLocks/>
          </p:cNvCxnSpPr>
          <p:nvPr/>
        </p:nvCxnSpPr>
        <p:spPr>
          <a:xfrm flipH="1">
            <a:off x="9086463" y="2066144"/>
            <a:ext cx="675239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0039910F-7BA4-AC6A-AB24-623148C468AC}"/>
              </a:ext>
            </a:extLst>
          </p:cNvPr>
          <p:cNvCxnSpPr>
            <a:cxnSpLocks/>
          </p:cNvCxnSpPr>
          <p:nvPr/>
        </p:nvCxnSpPr>
        <p:spPr>
          <a:xfrm flipH="1">
            <a:off x="8394523" y="2062078"/>
            <a:ext cx="414734" cy="59428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08B3903B-D69F-B52F-2697-1C4F18C5DCD7}"/>
              </a:ext>
            </a:extLst>
          </p:cNvPr>
          <p:cNvCxnSpPr>
            <a:cxnSpLocks/>
          </p:cNvCxnSpPr>
          <p:nvPr/>
        </p:nvCxnSpPr>
        <p:spPr>
          <a:xfrm>
            <a:off x="7894266" y="1339004"/>
            <a:ext cx="1894894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F6F76655-37DB-B5D1-2A9B-E029C72F2174}"/>
              </a:ext>
            </a:extLst>
          </p:cNvPr>
          <p:cNvCxnSpPr>
            <a:cxnSpLocks/>
          </p:cNvCxnSpPr>
          <p:nvPr/>
        </p:nvCxnSpPr>
        <p:spPr>
          <a:xfrm>
            <a:off x="7101123" y="1337678"/>
            <a:ext cx="1680023" cy="5637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6934BFB5-16FD-823D-FFCD-808C46C1B2AF}"/>
              </a:ext>
            </a:extLst>
          </p:cNvPr>
          <p:cNvCxnSpPr>
            <a:cxnSpLocks/>
          </p:cNvCxnSpPr>
          <p:nvPr/>
        </p:nvCxnSpPr>
        <p:spPr>
          <a:xfrm>
            <a:off x="6980428" y="1332587"/>
            <a:ext cx="1705986" cy="57706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65EE6C4B-B02D-65DA-6C88-2A42DA987FAC}"/>
              </a:ext>
            </a:extLst>
          </p:cNvPr>
          <p:cNvCxnSpPr>
            <a:cxnSpLocks/>
          </p:cNvCxnSpPr>
          <p:nvPr/>
        </p:nvCxnSpPr>
        <p:spPr>
          <a:xfrm>
            <a:off x="3938542" y="1332587"/>
            <a:ext cx="107356" cy="58566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E52DE7F7-F3F6-72EA-7594-4BA575D2F54F}"/>
              </a:ext>
            </a:extLst>
          </p:cNvPr>
          <p:cNvCxnSpPr>
            <a:cxnSpLocks/>
          </p:cNvCxnSpPr>
          <p:nvPr/>
        </p:nvCxnSpPr>
        <p:spPr>
          <a:xfrm>
            <a:off x="3727942" y="1329412"/>
            <a:ext cx="114112" cy="57197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EB5DE295-5AD1-5239-965C-CA051526B213}"/>
              </a:ext>
            </a:extLst>
          </p:cNvPr>
          <p:cNvCxnSpPr>
            <a:cxnSpLocks/>
          </p:cNvCxnSpPr>
          <p:nvPr/>
        </p:nvCxnSpPr>
        <p:spPr>
          <a:xfrm>
            <a:off x="3582548" y="1328912"/>
            <a:ext cx="113062" cy="582070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7115B7F6-40CB-09D5-D66D-699D9E91D04C}"/>
              </a:ext>
            </a:extLst>
          </p:cNvPr>
          <p:cNvCxnSpPr>
            <a:cxnSpLocks/>
          </p:cNvCxnSpPr>
          <p:nvPr/>
        </p:nvCxnSpPr>
        <p:spPr>
          <a:xfrm>
            <a:off x="3437339" y="1332160"/>
            <a:ext cx="113062" cy="5856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7AA22BCB-A4A7-BD90-5888-B28E7E9E7332}"/>
              </a:ext>
            </a:extLst>
          </p:cNvPr>
          <p:cNvCxnSpPr>
            <a:cxnSpLocks/>
          </p:cNvCxnSpPr>
          <p:nvPr/>
        </p:nvCxnSpPr>
        <p:spPr>
          <a:xfrm flipH="1">
            <a:off x="2844066" y="1332159"/>
            <a:ext cx="29698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E0230637-E874-D4D2-FC23-DB9AD753E318}"/>
              </a:ext>
            </a:extLst>
          </p:cNvPr>
          <p:cNvCxnSpPr>
            <a:cxnSpLocks/>
          </p:cNvCxnSpPr>
          <p:nvPr/>
        </p:nvCxnSpPr>
        <p:spPr>
          <a:xfrm>
            <a:off x="5709867" y="1347019"/>
            <a:ext cx="1238529" cy="5575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95601A39-9D50-3CE7-9581-001A6DF4778C}"/>
              </a:ext>
            </a:extLst>
          </p:cNvPr>
          <p:cNvCxnSpPr>
            <a:cxnSpLocks/>
          </p:cNvCxnSpPr>
          <p:nvPr/>
        </p:nvCxnSpPr>
        <p:spPr>
          <a:xfrm flipH="1">
            <a:off x="6987330" y="591446"/>
            <a:ext cx="372800" cy="5779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498EE6DC-20C3-74B5-FDFE-ED36DD2829C9}"/>
              </a:ext>
            </a:extLst>
          </p:cNvPr>
          <p:cNvCxnSpPr>
            <a:cxnSpLocks/>
          </p:cNvCxnSpPr>
          <p:nvPr/>
        </p:nvCxnSpPr>
        <p:spPr>
          <a:xfrm flipH="1">
            <a:off x="7101123" y="592612"/>
            <a:ext cx="383242" cy="5779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251D43DF-B6EF-6744-1B34-8C88FE4D7539}"/>
              </a:ext>
            </a:extLst>
          </p:cNvPr>
          <p:cNvCxnSpPr>
            <a:cxnSpLocks/>
          </p:cNvCxnSpPr>
          <p:nvPr/>
        </p:nvCxnSpPr>
        <p:spPr>
          <a:xfrm flipH="1">
            <a:off x="7892011" y="591446"/>
            <a:ext cx="442023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E5674CD7-6583-29E9-72B1-944A83DFC5DF}"/>
              </a:ext>
            </a:extLst>
          </p:cNvPr>
          <p:cNvCxnSpPr>
            <a:cxnSpLocks/>
          </p:cNvCxnSpPr>
          <p:nvPr/>
        </p:nvCxnSpPr>
        <p:spPr>
          <a:xfrm>
            <a:off x="3695795" y="1328388"/>
            <a:ext cx="112335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>
            <a:extLst>
              <a:ext uri="{FF2B5EF4-FFF2-40B4-BE49-F238E27FC236}">
                <a16:creationId xmlns:a16="http://schemas.microsoft.com/office/drawing/2014/main" id="{2175B1F3-6637-B8DB-9745-24B003C936D7}"/>
              </a:ext>
            </a:extLst>
          </p:cNvPr>
          <p:cNvSpPr txBox="1"/>
          <p:nvPr/>
        </p:nvSpPr>
        <p:spPr>
          <a:xfrm>
            <a:off x="1325679" y="3671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15D88C49-81E0-DF77-AA43-0DBACBA221FC}"/>
              </a:ext>
            </a:extLst>
          </p:cNvPr>
          <p:cNvSpPr txBox="1"/>
          <p:nvPr/>
        </p:nvSpPr>
        <p:spPr>
          <a:xfrm>
            <a:off x="1328407" y="6840918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EF8DB8-6B61-EC16-00E3-217EC0608FAF}"/>
              </a:ext>
            </a:extLst>
          </p:cNvPr>
          <p:cNvSpPr txBox="1"/>
          <p:nvPr/>
        </p:nvSpPr>
        <p:spPr>
          <a:xfrm>
            <a:off x="2965888" y="2982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9EFFD3-A36F-D763-A162-6274C88ADE01}"/>
              </a:ext>
            </a:extLst>
          </p:cNvPr>
          <p:cNvSpPr txBox="1"/>
          <p:nvPr/>
        </p:nvSpPr>
        <p:spPr>
          <a:xfrm>
            <a:off x="7348363" y="9009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C98CC5B6-05C9-6A21-E553-9E1D7E59C3CD}"/>
              </a:ext>
            </a:extLst>
          </p:cNvPr>
          <p:cNvSpPr/>
          <p:nvPr/>
        </p:nvSpPr>
        <p:spPr>
          <a:xfrm rot="5400000">
            <a:off x="3317031" y="-263997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F72E8C0E-6628-6D1F-1400-0E2D5AD19381}"/>
              </a:ext>
            </a:extLst>
          </p:cNvPr>
          <p:cNvSpPr/>
          <p:nvPr/>
        </p:nvSpPr>
        <p:spPr>
          <a:xfrm rot="5400000">
            <a:off x="7716266" y="-266818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7223E0B-B1F4-02B2-1CCB-9208D7659979}"/>
              </a:ext>
            </a:extLst>
          </p:cNvPr>
          <p:cNvSpPr/>
          <p:nvPr/>
        </p:nvSpPr>
        <p:spPr>
          <a:xfrm>
            <a:off x="5782540" y="7210250"/>
            <a:ext cx="186804" cy="174692"/>
          </a:xfrm>
          <a:prstGeom prst="ellipse">
            <a:avLst/>
          </a:prstGeom>
          <a:solidFill>
            <a:srgbClr val="FF9E2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62F1C86-FB8E-8866-9D50-30482D3A6555}"/>
              </a:ext>
            </a:extLst>
          </p:cNvPr>
          <p:cNvSpPr/>
          <p:nvPr/>
        </p:nvSpPr>
        <p:spPr>
          <a:xfrm>
            <a:off x="5779959" y="7602872"/>
            <a:ext cx="186804" cy="174692"/>
          </a:xfrm>
          <a:prstGeom prst="ellipse">
            <a:avLst/>
          </a:prstGeom>
          <a:solidFill>
            <a:srgbClr val="23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2C26B4B-27B7-1020-D9D0-05BA3C022FDD}"/>
              </a:ext>
            </a:extLst>
          </p:cNvPr>
          <p:cNvSpPr txBox="1"/>
          <p:nvPr/>
        </p:nvSpPr>
        <p:spPr>
          <a:xfrm>
            <a:off x="6060213" y="7112711"/>
            <a:ext cx="2062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2y9x (</a:t>
            </a:r>
            <a:r>
              <a:rPr lang="en-DK" i="1" dirty="0"/>
              <a:t>Ab</a:t>
            </a:r>
            <a:r>
              <a:rPr lang="en-DK" dirty="0"/>
              <a:t>Tyr, type c)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4062A41-6C23-E9EE-214D-71D9AFEBD91C}"/>
              </a:ext>
            </a:extLst>
          </p:cNvPr>
          <p:cNvSpPr txBox="1"/>
          <p:nvPr/>
        </p:nvSpPr>
        <p:spPr>
          <a:xfrm>
            <a:off x="6060213" y="7510178"/>
            <a:ext cx="2250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4J3P (</a:t>
            </a:r>
            <a:r>
              <a:rPr lang="en-DK" i="1" dirty="0"/>
              <a:t>Ao</a:t>
            </a:r>
            <a:r>
              <a:rPr lang="en-DK" dirty="0"/>
              <a:t>CO4, type h)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C6FADA7-46BB-A5AA-4A90-047837E2663E}"/>
              </a:ext>
            </a:extLst>
          </p:cNvPr>
          <p:cNvSpPr txBox="1"/>
          <p:nvPr/>
        </p:nvSpPr>
        <p:spPr>
          <a:xfrm>
            <a:off x="4581998" y="7950875"/>
            <a:ext cx="7184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Glu-256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CA0F2CA-339F-0052-4A75-C86985A11E7B}"/>
              </a:ext>
            </a:extLst>
          </p:cNvPr>
          <p:cNvSpPr txBox="1"/>
          <p:nvPr/>
        </p:nvSpPr>
        <p:spPr>
          <a:xfrm>
            <a:off x="2559520" y="7982850"/>
            <a:ext cx="6959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Ser-302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C316F2E-39AE-710B-62C3-EFF8121B0EDE}"/>
              </a:ext>
            </a:extLst>
          </p:cNvPr>
          <p:cNvSpPr txBox="1"/>
          <p:nvPr/>
        </p:nvSpPr>
        <p:spPr>
          <a:xfrm>
            <a:off x="3667406" y="7303322"/>
            <a:ext cx="8488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Tropolone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A76E94F-201A-8DC0-9DB6-4643F36C0A53}"/>
              </a:ext>
            </a:extLst>
          </p:cNvPr>
          <p:cNvSpPr txBox="1"/>
          <p:nvPr/>
        </p:nvSpPr>
        <p:spPr>
          <a:xfrm>
            <a:off x="2224713" y="6944028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Arg-239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85D8D9B-ECD7-8F9F-82F8-592ABA166029}"/>
              </a:ext>
            </a:extLst>
          </p:cNvPr>
          <p:cNvSpPr txBox="1"/>
          <p:nvPr/>
        </p:nvSpPr>
        <p:spPr>
          <a:xfrm>
            <a:off x="2245033" y="7106588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Arg-200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867039-DC33-DAEC-392C-49D243A65772}"/>
              </a:ext>
            </a:extLst>
          </p:cNvPr>
          <p:cNvSpPr txBox="1"/>
          <p:nvPr/>
        </p:nvSpPr>
        <p:spPr>
          <a:xfrm>
            <a:off x="6226706" y="49747"/>
            <a:ext cx="110959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" dirty="0"/>
              <a:t>W</a:t>
            </a:r>
            <a:r>
              <a:rPr lang="en-DK" sz="800" dirty="0"/>
              <a:t>aterkeeper residue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ECB09D5-A45B-25A1-B0C4-5437A7357C42}"/>
              </a:ext>
            </a:extLst>
          </p:cNvPr>
          <p:cNvSpPr txBox="1"/>
          <p:nvPr/>
        </p:nvSpPr>
        <p:spPr>
          <a:xfrm>
            <a:off x="8577224" y="889296"/>
            <a:ext cx="111440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1st activity controller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7F168F6-A11F-DC2B-25A0-95A90F4175D2}"/>
              </a:ext>
            </a:extLst>
          </p:cNvPr>
          <p:cNvCxnSpPr/>
          <p:nvPr/>
        </p:nvCxnSpPr>
        <p:spPr>
          <a:xfrm>
            <a:off x="6796368" y="273526"/>
            <a:ext cx="453269" cy="1679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51E7326-C921-416D-7661-873894D6D01F}"/>
              </a:ext>
            </a:extLst>
          </p:cNvPr>
          <p:cNvCxnSpPr>
            <a:stCxn id="25" idx="1"/>
          </p:cNvCxnSpPr>
          <p:nvPr/>
        </p:nvCxnSpPr>
        <p:spPr>
          <a:xfrm flipH="1">
            <a:off x="7040602" y="997018"/>
            <a:ext cx="1536622" cy="1884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074EE74B-B0EE-DD0F-7DB7-1283A9AC9C5C}"/>
              </a:ext>
            </a:extLst>
          </p:cNvPr>
          <p:cNvSpPr txBox="1"/>
          <p:nvPr/>
        </p:nvSpPr>
        <p:spPr>
          <a:xfrm>
            <a:off x="8894903" y="1399539"/>
            <a:ext cx="9444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Seventh histidine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7625E94-ED63-E51E-5065-584F6DD0EF67}"/>
              </a:ext>
            </a:extLst>
          </p:cNvPr>
          <p:cNvCxnSpPr>
            <a:cxnSpLocks/>
            <a:stCxn id="51" idx="1"/>
          </p:cNvCxnSpPr>
          <p:nvPr/>
        </p:nvCxnSpPr>
        <p:spPr>
          <a:xfrm flipH="1" flipV="1">
            <a:off x="7878836" y="1347019"/>
            <a:ext cx="1016067" cy="1602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962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D5AD20-6CDE-075D-3D10-B55450DB588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432" t="3791" r="83157" b="30327"/>
          <a:stretch/>
        </p:blipFill>
        <p:spPr>
          <a:xfrm>
            <a:off x="4282543" y="161363"/>
            <a:ext cx="667422" cy="6346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A173E14-A65C-302C-B4FA-3500B607690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932395" y="0"/>
            <a:ext cx="3429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38D520-2621-C1B5-BD21-8BEBC999FBC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7843" t="95033" r="6602" b="2222"/>
          <a:stretch/>
        </p:blipFill>
        <p:spPr>
          <a:xfrm>
            <a:off x="7924801" y="-53790"/>
            <a:ext cx="1219200" cy="1882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D562AF-81B7-1484-2EC9-EB55CEFA430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461" t="4052" r="80545" b="30327"/>
          <a:stretch/>
        </p:blipFill>
        <p:spPr>
          <a:xfrm>
            <a:off x="5773272" y="179292"/>
            <a:ext cx="820398" cy="6336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A9A0595-A3D3-83BA-04E0-E84277A4F0F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5863" t="3922" r="80143" b="30458"/>
          <a:stretch/>
        </p:blipFill>
        <p:spPr>
          <a:xfrm>
            <a:off x="4952875" y="170327"/>
            <a:ext cx="819000" cy="6325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7BB4CFA-5084-9502-DC69-396883C033B3}"/>
              </a:ext>
            </a:extLst>
          </p:cNvPr>
          <p:cNvSpPr txBox="1"/>
          <p:nvPr/>
        </p:nvSpPr>
        <p:spPr>
          <a:xfrm>
            <a:off x="4273852" y="-53790"/>
            <a:ext cx="6014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Phylum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EEAF06-0C0F-3D30-D106-38B54D28605E}"/>
              </a:ext>
            </a:extLst>
          </p:cNvPr>
          <p:cNvSpPr txBox="1"/>
          <p:nvPr/>
        </p:nvSpPr>
        <p:spPr>
          <a:xfrm>
            <a:off x="4944899" y="-53791"/>
            <a:ext cx="5004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Class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9C5F40-F120-B59C-9A20-1F15CCBAB7E1}"/>
              </a:ext>
            </a:extLst>
          </p:cNvPr>
          <p:cNvSpPr txBox="1"/>
          <p:nvPr/>
        </p:nvSpPr>
        <p:spPr>
          <a:xfrm>
            <a:off x="5771875" y="-54830"/>
            <a:ext cx="5052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Order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A1C74C-21B3-6948-0C0C-544072FF57D7}"/>
              </a:ext>
            </a:extLst>
          </p:cNvPr>
          <p:cNvSpPr txBox="1"/>
          <p:nvPr/>
        </p:nvSpPr>
        <p:spPr>
          <a:xfrm>
            <a:off x="6522958" y="-54831"/>
            <a:ext cx="6238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Species</a:t>
            </a:r>
          </a:p>
        </p:txBody>
      </p:sp>
    </p:spTree>
    <p:extLst>
      <p:ext uri="{BB962C8B-B14F-4D97-AF65-F5344CB8AC3E}">
        <p14:creationId xmlns:p14="http://schemas.microsoft.com/office/powerpoint/2010/main" val="1050004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E5D29E0-056F-A01D-3700-DC094D846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7108" y="300508"/>
            <a:ext cx="9216056" cy="62449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AE2C3E-51C5-FAF3-1545-91E0625BB2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170" t="7461" r="66628" b="76508"/>
          <a:stretch/>
        </p:blipFill>
        <p:spPr>
          <a:xfrm>
            <a:off x="1759174" y="97969"/>
            <a:ext cx="9070191" cy="6510766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EF579BE-E9BE-71DD-590C-D1423F2122E2}"/>
              </a:ext>
            </a:extLst>
          </p:cNvPr>
          <p:cNvCxnSpPr>
            <a:cxnSpLocks/>
          </p:cNvCxnSpPr>
          <p:nvPr/>
        </p:nvCxnSpPr>
        <p:spPr>
          <a:xfrm>
            <a:off x="2569028" y="553617"/>
            <a:ext cx="0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BD7E733-1F92-DED8-9075-CECB7F34F866}"/>
              </a:ext>
            </a:extLst>
          </p:cNvPr>
          <p:cNvCxnSpPr>
            <a:cxnSpLocks/>
          </p:cNvCxnSpPr>
          <p:nvPr/>
        </p:nvCxnSpPr>
        <p:spPr>
          <a:xfrm>
            <a:off x="2764971" y="553617"/>
            <a:ext cx="59094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29D7ED-F1BA-4DF9-80D8-0C83A0BA3036}"/>
              </a:ext>
            </a:extLst>
          </p:cNvPr>
          <p:cNvCxnSpPr>
            <a:cxnSpLocks/>
          </p:cNvCxnSpPr>
          <p:nvPr/>
        </p:nvCxnSpPr>
        <p:spPr>
          <a:xfrm>
            <a:off x="3045548" y="553616"/>
            <a:ext cx="70564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C33EA4-1841-C38A-FAB9-2D342C08DECE}"/>
              </a:ext>
            </a:extLst>
          </p:cNvPr>
          <p:cNvCxnSpPr>
            <a:cxnSpLocks/>
          </p:cNvCxnSpPr>
          <p:nvPr/>
        </p:nvCxnSpPr>
        <p:spPr>
          <a:xfrm>
            <a:off x="2925712" y="553617"/>
            <a:ext cx="59094" cy="684245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4751BCD-EB93-2C9E-5A8F-23FB6E37F6EE}"/>
              </a:ext>
            </a:extLst>
          </p:cNvPr>
          <p:cNvCxnSpPr>
            <a:cxnSpLocks/>
          </p:cNvCxnSpPr>
          <p:nvPr/>
        </p:nvCxnSpPr>
        <p:spPr>
          <a:xfrm>
            <a:off x="3315388" y="553616"/>
            <a:ext cx="70564" cy="68424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81436A-2C3B-AF98-AFAA-69C817DFAEAE}"/>
              </a:ext>
            </a:extLst>
          </p:cNvPr>
          <p:cNvCxnSpPr>
            <a:cxnSpLocks/>
          </p:cNvCxnSpPr>
          <p:nvPr/>
        </p:nvCxnSpPr>
        <p:spPr>
          <a:xfrm>
            <a:off x="5521357" y="553616"/>
            <a:ext cx="123403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F4E7F2-BE96-5465-AF17-1047DA6FE370}"/>
              </a:ext>
            </a:extLst>
          </p:cNvPr>
          <p:cNvCxnSpPr>
            <a:cxnSpLocks/>
          </p:cNvCxnSpPr>
          <p:nvPr/>
        </p:nvCxnSpPr>
        <p:spPr>
          <a:xfrm flipH="1">
            <a:off x="6803510" y="553616"/>
            <a:ext cx="455498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BE51FAF-B996-58EF-9350-7A2286D784E6}"/>
              </a:ext>
            </a:extLst>
          </p:cNvPr>
          <p:cNvCxnSpPr>
            <a:cxnSpLocks/>
          </p:cNvCxnSpPr>
          <p:nvPr/>
        </p:nvCxnSpPr>
        <p:spPr>
          <a:xfrm flipH="1">
            <a:off x="6934705" y="553616"/>
            <a:ext cx="455498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B3512F0-1F98-788D-BE6F-8352F09F7067}"/>
              </a:ext>
            </a:extLst>
          </p:cNvPr>
          <p:cNvCxnSpPr>
            <a:cxnSpLocks/>
          </p:cNvCxnSpPr>
          <p:nvPr/>
        </p:nvCxnSpPr>
        <p:spPr>
          <a:xfrm flipH="1">
            <a:off x="8004832" y="553616"/>
            <a:ext cx="14056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844E938-E003-9AD3-8E1F-CDEFBEF947A7}"/>
              </a:ext>
            </a:extLst>
          </p:cNvPr>
          <p:cNvCxnSpPr>
            <a:cxnSpLocks/>
          </p:cNvCxnSpPr>
          <p:nvPr/>
        </p:nvCxnSpPr>
        <p:spPr>
          <a:xfrm>
            <a:off x="3095485" y="553616"/>
            <a:ext cx="70564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955A488-2421-143D-9165-2498D9ACEA96}"/>
              </a:ext>
            </a:extLst>
          </p:cNvPr>
          <p:cNvCxnSpPr>
            <a:cxnSpLocks/>
          </p:cNvCxnSpPr>
          <p:nvPr/>
        </p:nvCxnSpPr>
        <p:spPr>
          <a:xfrm>
            <a:off x="2569028" y="1383714"/>
            <a:ext cx="94295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FDD0290-EBFC-D3FA-BC01-995A1F83BCC5}"/>
              </a:ext>
            </a:extLst>
          </p:cNvPr>
          <p:cNvCxnSpPr>
            <a:cxnSpLocks/>
          </p:cNvCxnSpPr>
          <p:nvPr/>
        </p:nvCxnSpPr>
        <p:spPr>
          <a:xfrm>
            <a:off x="2829218" y="1383714"/>
            <a:ext cx="96494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23D36FE-2998-EE31-E4E2-A716CE055FDD}"/>
              </a:ext>
            </a:extLst>
          </p:cNvPr>
          <p:cNvCxnSpPr>
            <a:cxnSpLocks/>
          </p:cNvCxnSpPr>
          <p:nvPr/>
        </p:nvCxnSpPr>
        <p:spPr>
          <a:xfrm>
            <a:off x="2981293" y="1383714"/>
            <a:ext cx="93758" cy="684245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567EDED-8EFC-4116-6289-DA5FB9BA8A2A}"/>
              </a:ext>
            </a:extLst>
          </p:cNvPr>
          <p:cNvCxnSpPr>
            <a:cxnSpLocks/>
          </p:cNvCxnSpPr>
          <p:nvPr/>
        </p:nvCxnSpPr>
        <p:spPr>
          <a:xfrm>
            <a:off x="5653996" y="1383713"/>
            <a:ext cx="1508458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984586F-75E6-A96B-66B9-075E8A7AC83D}"/>
              </a:ext>
            </a:extLst>
          </p:cNvPr>
          <p:cNvCxnSpPr>
            <a:cxnSpLocks/>
          </p:cNvCxnSpPr>
          <p:nvPr/>
        </p:nvCxnSpPr>
        <p:spPr>
          <a:xfrm>
            <a:off x="6806727" y="1383713"/>
            <a:ext cx="182927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E962C81-6246-935B-D38A-F9B569AAEDD3}"/>
              </a:ext>
            </a:extLst>
          </p:cNvPr>
          <p:cNvCxnSpPr>
            <a:cxnSpLocks/>
          </p:cNvCxnSpPr>
          <p:nvPr/>
        </p:nvCxnSpPr>
        <p:spPr>
          <a:xfrm>
            <a:off x="3159923" y="1383713"/>
            <a:ext cx="87384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5A004A1-A5A1-DBE9-C260-9E6658A323BA}"/>
              </a:ext>
            </a:extLst>
          </p:cNvPr>
          <p:cNvCxnSpPr>
            <a:cxnSpLocks/>
          </p:cNvCxnSpPr>
          <p:nvPr/>
        </p:nvCxnSpPr>
        <p:spPr>
          <a:xfrm>
            <a:off x="3118715" y="1383713"/>
            <a:ext cx="87384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B98CFA1-48EA-2D33-F6D8-B6CD48595C0D}"/>
              </a:ext>
            </a:extLst>
          </p:cNvPr>
          <p:cNvCxnSpPr>
            <a:cxnSpLocks/>
          </p:cNvCxnSpPr>
          <p:nvPr/>
        </p:nvCxnSpPr>
        <p:spPr>
          <a:xfrm>
            <a:off x="3385952" y="1383713"/>
            <a:ext cx="87384" cy="68424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7C76856-022E-F828-4F9D-308F715C6121}"/>
              </a:ext>
            </a:extLst>
          </p:cNvPr>
          <p:cNvCxnSpPr>
            <a:cxnSpLocks/>
          </p:cNvCxnSpPr>
          <p:nvPr/>
        </p:nvCxnSpPr>
        <p:spPr>
          <a:xfrm>
            <a:off x="6933805" y="1383713"/>
            <a:ext cx="182927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DFA1FE9-6EE8-8D17-57FC-30629DE0D38E}"/>
              </a:ext>
            </a:extLst>
          </p:cNvPr>
          <p:cNvCxnSpPr>
            <a:cxnSpLocks/>
          </p:cNvCxnSpPr>
          <p:nvPr/>
        </p:nvCxnSpPr>
        <p:spPr>
          <a:xfrm>
            <a:off x="8004832" y="1383713"/>
            <a:ext cx="1561808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B49A326-0FC8-CADD-85A7-A0286457C00B}"/>
              </a:ext>
            </a:extLst>
          </p:cNvPr>
          <p:cNvCxnSpPr>
            <a:cxnSpLocks/>
          </p:cNvCxnSpPr>
          <p:nvPr/>
        </p:nvCxnSpPr>
        <p:spPr>
          <a:xfrm>
            <a:off x="2938994" y="2205344"/>
            <a:ext cx="443816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986C8B5-9ABF-DDCC-B678-5CC0C75FBDC0}"/>
              </a:ext>
            </a:extLst>
          </p:cNvPr>
          <p:cNvCxnSpPr>
            <a:cxnSpLocks/>
          </p:cNvCxnSpPr>
          <p:nvPr/>
        </p:nvCxnSpPr>
        <p:spPr>
          <a:xfrm>
            <a:off x="3091138" y="2205343"/>
            <a:ext cx="442117" cy="684246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EC49517C-36E2-BBDA-500B-79C21FD957F3}"/>
              </a:ext>
            </a:extLst>
          </p:cNvPr>
          <p:cNvCxnSpPr>
            <a:cxnSpLocks/>
          </p:cNvCxnSpPr>
          <p:nvPr/>
        </p:nvCxnSpPr>
        <p:spPr>
          <a:xfrm flipH="1">
            <a:off x="6623321" y="2182283"/>
            <a:ext cx="539133" cy="70730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7B363BD-FB82-8C01-3123-057BB112D16B}"/>
              </a:ext>
            </a:extLst>
          </p:cNvPr>
          <p:cNvCxnSpPr>
            <a:cxnSpLocks/>
          </p:cNvCxnSpPr>
          <p:nvPr/>
        </p:nvCxnSpPr>
        <p:spPr>
          <a:xfrm>
            <a:off x="9566640" y="2205342"/>
            <a:ext cx="4667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58D173E7-69EE-1CB0-75BD-C59B8AD4637D}"/>
              </a:ext>
            </a:extLst>
          </p:cNvPr>
          <p:cNvCxnSpPr>
            <a:cxnSpLocks/>
          </p:cNvCxnSpPr>
          <p:nvPr/>
        </p:nvCxnSpPr>
        <p:spPr>
          <a:xfrm flipH="1">
            <a:off x="2632075" y="2205343"/>
            <a:ext cx="28279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FA49C06-7265-19A7-85BE-541E957DB99B}"/>
              </a:ext>
            </a:extLst>
          </p:cNvPr>
          <p:cNvCxnSpPr>
            <a:cxnSpLocks/>
          </p:cNvCxnSpPr>
          <p:nvPr/>
        </p:nvCxnSpPr>
        <p:spPr>
          <a:xfrm>
            <a:off x="3489563" y="2205342"/>
            <a:ext cx="450612" cy="68424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0DC31A7-CEF8-0263-E6E9-21AF39217A0C}"/>
              </a:ext>
            </a:extLst>
          </p:cNvPr>
          <p:cNvCxnSpPr>
            <a:cxnSpLocks/>
          </p:cNvCxnSpPr>
          <p:nvPr/>
        </p:nvCxnSpPr>
        <p:spPr>
          <a:xfrm>
            <a:off x="3210911" y="2208573"/>
            <a:ext cx="471313" cy="68101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339AA1C-761D-F22A-6FDB-ABBA0E3AFFFA}"/>
              </a:ext>
            </a:extLst>
          </p:cNvPr>
          <p:cNvCxnSpPr>
            <a:cxnSpLocks/>
          </p:cNvCxnSpPr>
          <p:nvPr/>
        </p:nvCxnSpPr>
        <p:spPr>
          <a:xfrm>
            <a:off x="3258356" y="2208573"/>
            <a:ext cx="471313" cy="68101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85CF290-58E4-3493-8BD0-E5B2A167061E}"/>
              </a:ext>
            </a:extLst>
          </p:cNvPr>
          <p:cNvCxnSpPr>
            <a:cxnSpLocks/>
          </p:cNvCxnSpPr>
          <p:nvPr/>
        </p:nvCxnSpPr>
        <p:spPr>
          <a:xfrm>
            <a:off x="8785736" y="2205342"/>
            <a:ext cx="4667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BD608AA-3B5C-A9D0-127A-57D8178EF0DE}"/>
              </a:ext>
            </a:extLst>
          </p:cNvPr>
          <p:cNvCxnSpPr>
            <a:cxnSpLocks/>
          </p:cNvCxnSpPr>
          <p:nvPr/>
        </p:nvCxnSpPr>
        <p:spPr>
          <a:xfrm>
            <a:off x="8655050" y="2205342"/>
            <a:ext cx="4667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3E3C70F-EF39-B5D7-EBF9-D3426E89693C}"/>
              </a:ext>
            </a:extLst>
          </p:cNvPr>
          <p:cNvCxnSpPr>
            <a:cxnSpLocks/>
          </p:cNvCxnSpPr>
          <p:nvPr/>
        </p:nvCxnSpPr>
        <p:spPr>
          <a:xfrm flipH="1">
            <a:off x="3203615" y="3020848"/>
            <a:ext cx="190302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E7DB107-E6A2-CEF8-20FE-836D6DAA62AC}"/>
              </a:ext>
            </a:extLst>
          </p:cNvPr>
          <p:cNvCxnSpPr>
            <a:cxnSpLocks/>
          </p:cNvCxnSpPr>
          <p:nvPr/>
        </p:nvCxnSpPr>
        <p:spPr>
          <a:xfrm flipH="1">
            <a:off x="3339533" y="3020845"/>
            <a:ext cx="193722" cy="684248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6C81DE1-125B-5F00-1173-ABF1CB26AF2D}"/>
              </a:ext>
            </a:extLst>
          </p:cNvPr>
          <p:cNvCxnSpPr>
            <a:cxnSpLocks/>
          </p:cNvCxnSpPr>
          <p:nvPr/>
        </p:nvCxnSpPr>
        <p:spPr>
          <a:xfrm flipH="1">
            <a:off x="6058523" y="3009316"/>
            <a:ext cx="539133" cy="70730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E35B06F-E3FE-6ADD-EFBA-C98BAC7F59B8}"/>
              </a:ext>
            </a:extLst>
          </p:cNvPr>
          <p:cNvCxnSpPr>
            <a:cxnSpLocks/>
          </p:cNvCxnSpPr>
          <p:nvPr/>
        </p:nvCxnSpPr>
        <p:spPr>
          <a:xfrm flipH="1">
            <a:off x="8518525" y="3020847"/>
            <a:ext cx="107145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58084AA-E62A-580B-5945-C5B5B9353897}"/>
              </a:ext>
            </a:extLst>
          </p:cNvPr>
          <p:cNvCxnSpPr>
            <a:cxnSpLocks/>
          </p:cNvCxnSpPr>
          <p:nvPr/>
        </p:nvCxnSpPr>
        <p:spPr>
          <a:xfrm>
            <a:off x="2623209" y="3020848"/>
            <a:ext cx="37145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1284C14-4E5C-2C42-71A9-EC7B1C403BE0}"/>
              </a:ext>
            </a:extLst>
          </p:cNvPr>
          <p:cNvCxnSpPr>
            <a:cxnSpLocks/>
          </p:cNvCxnSpPr>
          <p:nvPr/>
        </p:nvCxnSpPr>
        <p:spPr>
          <a:xfrm flipH="1">
            <a:off x="3743113" y="3020846"/>
            <a:ext cx="196712" cy="68424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30DEE99-A0E2-E0D5-B70A-84D03071B7F3}"/>
              </a:ext>
            </a:extLst>
          </p:cNvPr>
          <p:cNvCxnSpPr>
            <a:cxnSpLocks/>
          </p:cNvCxnSpPr>
          <p:nvPr/>
        </p:nvCxnSpPr>
        <p:spPr>
          <a:xfrm flipH="1">
            <a:off x="3496110" y="3020846"/>
            <a:ext cx="179063" cy="684247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0C5FE3C-19D9-147B-0836-C455EAE434A0}"/>
              </a:ext>
            </a:extLst>
          </p:cNvPr>
          <p:cNvCxnSpPr>
            <a:cxnSpLocks/>
          </p:cNvCxnSpPr>
          <p:nvPr/>
        </p:nvCxnSpPr>
        <p:spPr>
          <a:xfrm flipH="1">
            <a:off x="3550494" y="3024077"/>
            <a:ext cx="175380" cy="68101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DD26080-19EA-7DC7-DAD9-EB61E1AB0236}"/>
              </a:ext>
            </a:extLst>
          </p:cNvPr>
          <p:cNvCxnSpPr>
            <a:cxnSpLocks/>
          </p:cNvCxnSpPr>
          <p:nvPr/>
        </p:nvCxnSpPr>
        <p:spPr>
          <a:xfrm flipH="1">
            <a:off x="7800975" y="3016501"/>
            <a:ext cx="1035117" cy="688592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719446D-1018-F527-1BAD-D7BD62F18B49}"/>
              </a:ext>
            </a:extLst>
          </p:cNvPr>
          <p:cNvCxnSpPr>
            <a:cxnSpLocks/>
          </p:cNvCxnSpPr>
          <p:nvPr/>
        </p:nvCxnSpPr>
        <p:spPr>
          <a:xfrm flipH="1">
            <a:off x="7649788" y="3020845"/>
            <a:ext cx="1043231" cy="684248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29DE91ED-0C0B-E42D-C8D4-903FA68A44C7}"/>
              </a:ext>
            </a:extLst>
          </p:cNvPr>
          <p:cNvCxnSpPr>
            <a:cxnSpLocks/>
          </p:cNvCxnSpPr>
          <p:nvPr/>
        </p:nvCxnSpPr>
        <p:spPr>
          <a:xfrm>
            <a:off x="2656412" y="3846598"/>
            <a:ext cx="33011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CA180EAB-62DE-D937-5671-2152B60836E3}"/>
              </a:ext>
            </a:extLst>
          </p:cNvPr>
          <p:cNvCxnSpPr>
            <a:cxnSpLocks/>
          </p:cNvCxnSpPr>
          <p:nvPr/>
        </p:nvCxnSpPr>
        <p:spPr>
          <a:xfrm>
            <a:off x="3498622" y="3841677"/>
            <a:ext cx="160219" cy="670451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DF20C92-179E-8A7F-79C3-8A6C227E4A29}"/>
              </a:ext>
            </a:extLst>
          </p:cNvPr>
          <p:cNvCxnSpPr>
            <a:cxnSpLocks/>
          </p:cNvCxnSpPr>
          <p:nvPr/>
        </p:nvCxnSpPr>
        <p:spPr>
          <a:xfrm>
            <a:off x="3329708" y="3841677"/>
            <a:ext cx="202055" cy="670451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2682256-7A02-0647-660B-C973C5045947}"/>
              </a:ext>
            </a:extLst>
          </p:cNvPr>
          <p:cNvCxnSpPr>
            <a:cxnSpLocks/>
          </p:cNvCxnSpPr>
          <p:nvPr/>
        </p:nvCxnSpPr>
        <p:spPr>
          <a:xfrm flipH="1">
            <a:off x="5359730" y="3844137"/>
            <a:ext cx="688515" cy="66799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1142A15-F998-CCA0-2BFA-A25A4465DA44}"/>
              </a:ext>
            </a:extLst>
          </p:cNvPr>
          <p:cNvCxnSpPr>
            <a:cxnSpLocks/>
          </p:cNvCxnSpPr>
          <p:nvPr/>
        </p:nvCxnSpPr>
        <p:spPr>
          <a:xfrm>
            <a:off x="7649788" y="3850941"/>
            <a:ext cx="37506" cy="679902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5BC2479-DB93-B83F-4B43-CF69B01D6D6A}"/>
              </a:ext>
            </a:extLst>
          </p:cNvPr>
          <p:cNvCxnSpPr>
            <a:cxnSpLocks/>
          </p:cNvCxnSpPr>
          <p:nvPr/>
        </p:nvCxnSpPr>
        <p:spPr>
          <a:xfrm>
            <a:off x="3546508" y="3841677"/>
            <a:ext cx="168361" cy="68916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24A1B02A-18C2-A818-3D7F-5117F532A32D}"/>
              </a:ext>
            </a:extLst>
          </p:cNvPr>
          <p:cNvCxnSpPr>
            <a:cxnSpLocks/>
          </p:cNvCxnSpPr>
          <p:nvPr/>
        </p:nvCxnSpPr>
        <p:spPr>
          <a:xfrm>
            <a:off x="3188193" y="3841677"/>
            <a:ext cx="191581" cy="670451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ECA0089E-F442-E6AE-0B04-B6C5156AD9B3}"/>
              </a:ext>
            </a:extLst>
          </p:cNvPr>
          <p:cNvCxnSpPr>
            <a:cxnSpLocks/>
          </p:cNvCxnSpPr>
          <p:nvPr/>
        </p:nvCxnSpPr>
        <p:spPr>
          <a:xfrm>
            <a:off x="3746034" y="3841677"/>
            <a:ext cx="193791" cy="68916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C065B1B-F4C7-6424-95DD-275147B4F7B7}"/>
              </a:ext>
            </a:extLst>
          </p:cNvPr>
          <p:cNvCxnSpPr>
            <a:cxnSpLocks/>
          </p:cNvCxnSpPr>
          <p:nvPr/>
        </p:nvCxnSpPr>
        <p:spPr>
          <a:xfrm>
            <a:off x="7784037" y="3850941"/>
            <a:ext cx="45790" cy="679902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57B62C58-47D6-FCBA-44ED-42A9F13CF998}"/>
              </a:ext>
            </a:extLst>
          </p:cNvPr>
          <p:cNvCxnSpPr>
            <a:cxnSpLocks/>
          </p:cNvCxnSpPr>
          <p:nvPr/>
        </p:nvCxnSpPr>
        <p:spPr>
          <a:xfrm>
            <a:off x="8507933" y="3841677"/>
            <a:ext cx="255145" cy="68916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77131F85-96B4-E70C-DF9A-906ABA923C78}"/>
              </a:ext>
            </a:extLst>
          </p:cNvPr>
          <p:cNvCxnSpPr>
            <a:cxnSpLocks/>
          </p:cNvCxnSpPr>
          <p:nvPr/>
        </p:nvCxnSpPr>
        <p:spPr>
          <a:xfrm flipH="1">
            <a:off x="2678263" y="4662897"/>
            <a:ext cx="4810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94388FE0-2D6E-54C2-07D4-0055416C5A25}"/>
              </a:ext>
            </a:extLst>
          </p:cNvPr>
          <p:cNvCxnSpPr>
            <a:cxnSpLocks/>
          </p:cNvCxnSpPr>
          <p:nvPr/>
        </p:nvCxnSpPr>
        <p:spPr>
          <a:xfrm flipH="1">
            <a:off x="3630688" y="4667240"/>
            <a:ext cx="41900" cy="67971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C6900F05-DEAA-0F84-F106-DD6FF4B7EF6A}"/>
              </a:ext>
            </a:extLst>
          </p:cNvPr>
          <p:cNvCxnSpPr>
            <a:cxnSpLocks/>
          </p:cNvCxnSpPr>
          <p:nvPr/>
        </p:nvCxnSpPr>
        <p:spPr>
          <a:xfrm flipH="1">
            <a:off x="3489563" y="4659205"/>
            <a:ext cx="51495" cy="687750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9136077-C274-9A4F-6B89-0CA85D97B78F}"/>
              </a:ext>
            </a:extLst>
          </p:cNvPr>
          <p:cNvCxnSpPr>
            <a:cxnSpLocks/>
          </p:cNvCxnSpPr>
          <p:nvPr/>
        </p:nvCxnSpPr>
        <p:spPr>
          <a:xfrm>
            <a:off x="5358145" y="4667240"/>
            <a:ext cx="487030" cy="67971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1F6FBC18-F359-83F2-54A2-9370C8ED2210}"/>
              </a:ext>
            </a:extLst>
          </p:cNvPr>
          <p:cNvCxnSpPr>
            <a:cxnSpLocks/>
          </p:cNvCxnSpPr>
          <p:nvPr/>
        </p:nvCxnSpPr>
        <p:spPr>
          <a:xfrm flipH="1">
            <a:off x="7259008" y="4667240"/>
            <a:ext cx="433376" cy="67971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1207FE6B-9C0E-C1D7-C451-E06A139CEF64}"/>
              </a:ext>
            </a:extLst>
          </p:cNvPr>
          <p:cNvCxnSpPr>
            <a:cxnSpLocks/>
          </p:cNvCxnSpPr>
          <p:nvPr/>
        </p:nvCxnSpPr>
        <p:spPr>
          <a:xfrm flipH="1">
            <a:off x="3682224" y="4667240"/>
            <a:ext cx="39781" cy="67971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CB24A9B9-F999-A852-58A8-0296D6F48585}"/>
              </a:ext>
            </a:extLst>
          </p:cNvPr>
          <p:cNvCxnSpPr>
            <a:cxnSpLocks/>
          </p:cNvCxnSpPr>
          <p:nvPr/>
        </p:nvCxnSpPr>
        <p:spPr>
          <a:xfrm flipH="1">
            <a:off x="3315388" y="4657976"/>
            <a:ext cx="72083" cy="68916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CEEBF54-BF0D-18A6-C7B7-422A40700D26}"/>
              </a:ext>
            </a:extLst>
          </p:cNvPr>
          <p:cNvCxnSpPr>
            <a:cxnSpLocks/>
          </p:cNvCxnSpPr>
          <p:nvPr/>
        </p:nvCxnSpPr>
        <p:spPr>
          <a:xfrm flipH="1">
            <a:off x="3879850" y="4667240"/>
            <a:ext cx="59975" cy="67971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42A4003C-5A22-A4B1-8A59-44ACE7560658}"/>
              </a:ext>
            </a:extLst>
          </p:cNvPr>
          <p:cNvCxnSpPr>
            <a:cxnSpLocks/>
          </p:cNvCxnSpPr>
          <p:nvPr/>
        </p:nvCxnSpPr>
        <p:spPr>
          <a:xfrm flipH="1">
            <a:off x="7390203" y="4662897"/>
            <a:ext cx="435343" cy="684058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F32A9108-1ACA-BEBC-332C-A507C9EFEC32}"/>
              </a:ext>
            </a:extLst>
          </p:cNvPr>
          <p:cNvCxnSpPr>
            <a:cxnSpLocks/>
          </p:cNvCxnSpPr>
          <p:nvPr/>
        </p:nvCxnSpPr>
        <p:spPr>
          <a:xfrm flipH="1">
            <a:off x="8293100" y="4662897"/>
            <a:ext cx="479503" cy="684058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C731E4B4-BA61-3089-9662-0D717466CDE8}"/>
              </a:ext>
            </a:extLst>
          </p:cNvPr>
          <p:cNvCxnSpPr>
            <a:cxnSpLocks/>
          </p:cNvCxnSpPr>
          <p:nvPr/>
        </p:nvCxnSpPr>
        <p:spPr>
          <a:xfrm>
            <a:off x="2656395" y="5479009"/>
            <a:ext cx="6928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41A236A4-C717-46C6-FDDC-2BF833F6E67D}"/>
              </a:ext>
            </a:extLst>
          </p:cNvPr>
          <p:cNvCxnSpPr>
            <a:cxnSpLocks/>
          </p:cNvCxnSpPr>
          <p:nvPr/>
        </p:nvCxnSpPr>
        <p:spPr>
          <a:xfrm>
            <a:off x="3312918" y="5479009"/>
            <a:ext cx="133649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ADF124FE-6B27-A90B-5CF7-5A20E0753456}"/>
              </a:ext>
            </a:extLst>
          </p:cNvPr>
          <p:cNvCxnSpPr>
            <a:cxnSpLocks/>
          </p:cNvCxnSpPr>
          <p:nvPr/>
        </p:nvCxnSpPr>
        <p:spPr>
          <a:xfrm>
            <a:off x="3484727" y="5479009"/>
            <a:ext cx="131732" cy="684245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F3916E84-4BAA-FC77-ADD0-1D863083446E}"/>
              </a:ext>
            </a:extLst>
          </p:cNvPr>
          <p:cNvCxnSpPr>
            <a:cxnSpLocks/>
          </p:cNvCxnSpPr>
          <p:nvPr/>
        </p:nvCxnSpPr>
        <p:spPr>
          <a:xfrm>
            <a:off x="5840796" y="5479008"/>
            <a:ext cx="1372804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FD65D9C8-4D2A-F30D-89BE-51704E883D00}"/>
              </a:ext>
            </a:extLst>
          </p:cNvPr>
          <p:cNvCxnSpPr>
            <a:cxnSpLocks/>
          </p:cNvCxnSpPr>
          <p:nvPr/>
        </p:nvCxnSpPr>
        <p:spPr>
          <a:xfrm>
            <a:off x="3663063" y="5479008"/>
            <a:ext cx="132399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93629799-40A9-9575-B9A2-FACC860808F8}"/>
              </a:ext>
            </a:extLst>
          </p:cNvPr>
          <p:cNvCxnSpPr>
            <a:cxnSpLocks/>
          </p:cNvCxnSpPr>
          <p:nvPr/>
        </p:nvCxnSpPr>
        <p:spPr>
          <a:xfrm>
            <a:off x="3619402" y="5479008"/>
            <a:ext cx="120536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21B231E-EC60-A9A4-843D-571CA260C98F}"/>
              </a:ext>
            </a:extLst>
          </p:cNvPr>
          <p:cNvCxnSpPr>
            <a:cxnSpLocks/>
          </p:cNvCxnSpPr>
          <p:nvPr/>
        </p:nvCxnSpPr>
        <p:spPr>
          <a:xfrm>
            <a:off x="3878848" y="5479008"/>
            <a:ext cx="125948" cy="68424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777CD7D6-2D0E-BF90-F3CF-9D60B6DCCD78}"/>
              </a:ext>
            </a:extLst>
          </p:cNvPr>
          <p:cNvCxnSpPr>
            <a:cxnSpLocks/>
          </p:cNvCxnSpPr>
          <p:nvPr/>
        </p:nvCxnSpPr>
        <p:spPr>
          <a:xfrm>
            <a:off x="7390203" y="5479008"/>
            <a:ext cx="190352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9FE25879-AAE2-25BF-BB99-7873B0D3DFF1}"/>
              </a:ext>
            </a:extLst>
          </p:cNvPr>
          <p:cNvCxnSpPr>
            <a:cxnSpLocks/>
          </p:cNvCxnSpPr>
          <p:nvPr/>
        </p:nvCxnSpPr>
        <p:spPr>
          <a:xfrm>
            <a:off x="7255513" y="5479008"/>
            <a:ext cx="190352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87DC99A-6B6E-86A0-EB4C-FC2516263BDC}"/>
              </a:ext>
            </a:extLst>
          </p:cNvPr>
          <p:cNvCxnSpPr>
            <a:cxnSpLocks/>
          </p:cNvCxnSpPr>
          <p:nvPr/>
        </p:nvCxnSpPr>
        <p:spPr>
          <a:xfrm>
            <a:off x="8274620" y="5482720"/>
            <a:ext cx="2094651" cy="680534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6297C02E-4D24-2E8A-BAC5-5FFEC8ECDB14}"/>
              </a:ext>
            </a:extLst>
          </p:cNvPr>
          <p:cNvSpPr txBox="1"/>
          <p:nvPr/>
        </p:nvSpPr>
        <p:spPr>
          <a:xfrm>
            <a:off x="2117428" y="-59600"/>
            <a:ext cx="16923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400" dirty="0"/>
              <a:t>Cu</a:t>
            </a:r>
            <a:r>
              <a:rPr lang="en-DK" sz="1400" baseline="-25000" dirty="0"/>
              <a:t>A</a:t>
            </a:r>
            <a:r>
              <a:rPr lang="en-DK" sz="1400" dirty="0"/>
              <a:t> binding motif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7FE66CE0-5B7A-AA5B-0793-9039869F6FF6}"/>
              </a:ext>
            </a:extLst>
          </p:cNvPr>
          <p:cNvSpPr txBox="1"/>
          <p:nvPr/>
        </p:nvSpPr>
        <p:spPr>
          <a:xfrm>
            <a:off x="6951761" y="-46030"/>
            <a:ext cx="1539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400" dirty="0"/>
              <a:t>Cu</a:t>
            </a:r>
            <a:r>
              <a:rPr lang="en-DK" sz="1400" baseline="-25000" dirty="0"/>
              <a:t>B</a:t>
            </a:r>
            <a:r>
              <a:rPr lang="en-DK" sz="1400" dirty="0"/>
              <a:t> binding motif</a:t>
            </a:r>
          </a:p>
        </p:txBody>
      </p:sp>
      <p:sp>
        <p:nvSpPr>
          <p:cNvPr id="139" name="Left Brace 138">
            <a:extLst>
              <a:ext uri="{FF2B5EF4-FFF2-40B4-BE49-F238E27FC236}">
                <a16:creationId xmlns:a16="http://schemas.microsoft.com/office/drawing/2014/main" id="{3EAB99F0-2030-FDB5-7800-65E27D6447F2}"/>
              </a:ext>
            </a:extLst>
          </p:cNvPr>
          <p:cNvSpPr/>
          <p:nvPr/>
        </p:nvSpPr>
        <p:spPr>
          <a:xfrm rot="5400000">
            <a:off x="7629257" y="-202220"/>
            <a:ext cx="180381" cy="984446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145" name="Picture 144">
            <a:extLst>
              <a:ext uri="{FF2B5EF4-FFF2-40B4-BE49-F238E27FC236}">
                <a16:creationId xmlns:a16="http://schemas.microsoft.com/office/drawing/2014/main" id="{0726AAA4-F424-6E73-996C-8B9A592FDF5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35" t="535" r="6756" b="23631"/>
          <a:stretch/>
        </p:blipFill>
        <p:spPr>
          <a:xfrm>
            <a:off x="1916872" y="6739869"/>
            <a:ext cx="3642167" cy="290935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6" name="TextBox 145">
            <a:extLst>
              <a:ext uri="{FF2B5EF4-FFF2-40B4-BE49-F238E27FC236}">
                <a16:creationId xmlns:a16="http://schemas.microsoft.com/office/drawing/2014/main" id="{721A9DCB-6B60-644C-1DCA-A06905046407}"/>
              </a:ext>
            </a:extLst>
          </p:cNvPr>
          <p:cNvSpPr txBox="1"/>
          <p:nvPr/>
        </p:nvSpPr>
        <p:spPr>
          <a:xfrm>
            <a:off x="1482356" y="-12045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46B34654-8AF6-D219-B9DE-0CE9653FBD63}"/>
              </a:ext>
            </a:extLst>
          </p:cNvPr>
          <p:cNvSpPr txBox="1"/>
          <p:nvPr/>
        </p:nvSpPr>
        <p:spPr>
          <a:xfrm>
            <a:off x="1470796" y="6683750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63A5CD4B-2E94-FFCF-305F-317B7A3F6A3A}"/>
              </a:ext>
            </a:extLst>
          </p:cNvPr>
          <p:cNvSpPr/>
          <p:nvPr/>
        </p:nvSpPr>
        <p:spPr>
          <a:xfrm>
            <a:off x="5924929" y="7053082"/>
            <a:ext cx="186804" cy="174692"/>
          </a:xfrm>
          <a:prstGeom prst="ellipse">
            <a:avLst/>
          </a:prstGeom>
          <a:solidFill>
            <a:srgbClr val="FF9E2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08DD3725-7269-3F3D-DAAE-88B7AA2419BF}"/>
              </a:ext>
            </a:extLst>
          </p:cNvPr>
          <p:cNvSpPr/>
          <p:nvPr/>
        </p:nvSpPr>
        <p:spPr>
          <a:xfrm>
            <a:off x="5922348" y="7445704"/>
            <a:ext cx="186804" cy="174692"/>
          </a:xfrm>
          <a:prstGeom prst="ellipse">
            <a:avLst/>
          </a:prstGeom>
          <a:solidFill>
            <a:srgbClr val="23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708D8DA6-DD6C-E497-7C8E-96EB5D4C7504}"/>
              </a:ext>
            </a:extLst>
          </p:cNvPr>
          <p:cNvSpPr txBox="1"/>
          <p:nvPr/>
        </p:nvSpPr>
        <p:spPr>
          <a:xfrm>
            <a:off x="6187207" y="6986539"/>
            <a:ext cx="16500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2y9x (</a:t>
            </a:r>
            <a:r>
              <a:rPr lang="en-DK" sz="1400" i="1" dirty="0"/>
              <a:t>Ab</a:t>
            </a:r>
            <a:r>
              <a:rPr lang="en-DK" sz="1400" dirty="0"/>
              <a:t>Tyr, type </a:t>
            </a:r>
            <a:r>
              <a:rPr lang="en-DK" sz="1400" b="1" dirty="0"/>
              <a:t>l</a:t>
            </a:r>
            <a:r>
              <a:rPr lang="en-DK" sz="1400" dirty="0"/>
              <a:t>)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0D960B37-6635-3DAA-FBD3-81219BD8A6A5}"/>
              </a:ext>
            </a:extLst>
          </p:cNvPr>
          <p:cNvSpPr txBox="1"/>
          <p:nvPr/>
        </p:nvSpPr>
        <p:spPr>
          <a:xfrm>
            <a:off x="6187207" y="7371837"/>
            <a:ext cx="17978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4J3P (</a:t>
            </a:r>
            <a:r>
              <a:rPr lang="en-DK" sz="1400" i="1" dirty="0"/>
              <a:t>Ao</a:t>
            </a:r>
            <a:r>
              <a:rPr lang="en-DK" sz="1400" dirty="0"/>
              <a:t>CO4, type </a:t>
            </a:r>
            <a:r>
              <a:rPr lang="en-DK" sz="1400" b="1" dirty="0"/>
              <a:t>f</a:t>
            </a:r>
            <a:r>
              <a:rPr lang="en-DK" sz="1400" dirty="0"/>
              <a:t>)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2289EE3E-7A19-5319-FEE3-684117048614}"/>
              </a:ext>
            </a:extLst>
          </p:cNvPr>
          <p:cNvSpPr txBox="1"/>
          <p:nvPr/>
        </p:nvSpPr>
        <p:spPr>
          <a:xfrm>
            <a:off x="4724387" y="7793707"/>
            <a:ext cx="7184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Glu-256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7E81352B-15CF-10E2-634B-FAFADD2AC0D2}"/>
              </a:ext>
            </a:extLst>
          </p:cNvPr>
          <p:cNvSpPr txBox="1"/>
          <p:nvPr/>
        </p:nvSpPr>
        <p:spPr>
          <a:xfrm>
            <a:off x="2701909" y="7825682"/>
            <a:ext cx="6959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Ser-302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3EFF376F-A1CC-8C8F-F664-9D378637C098}"/>
              </a:ext>
            </a:extLst>
          </p:cNvPr>
          <p:cNvSpPr txBox="1"/>
          <p:nvPr/>
        </p:nvSpPr>
        <p:spPr>
          <a:xfrm>
            <a:off x="3809795" y="7146154"/>
            <a:ext cx="8488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Tropolone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0A584775-0FE1-063F-F62C-41021470E7D6}"/>
              </a:ext>
            </a:extLst>
          </p:cNvPr>
          <p:cNvSpPr txBox="1"/>
          <p:nvPr/>
        </p:nvSpPr>
        <p:spPr>
          <a:xfrm>
            <a:off x="2367102" y="6786860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Arg-239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16B475D9-1473-B44F-EF56-472AA4C79D83}"/>
              </a:ext>
            </a:extLst>
          </p:cNvPr>
          <p:cNvSpPr txBox="1"/>
          <p:nvPr/>
        </p:nvSpPr>
        <p:spPr>
          <a:xfrm>
            <a:off x="2387422" y="6949420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Arg-200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9379D5CF-ED40-AB91-2EBC-CB41150E92C4}"/>
              </a:ext>
            </a:extLst>
          </p:cNvPr>
          <p:cNvSpPr/>
          <p:nvPr/>
        </p:nvSpPr>
        <p:spPr>
          <a:xfrm rot="5400000">
            <a:off x="2763150" y="-25783"/>
            <a:ext cx="171797" cy="621707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53595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E5D29E0-056F-A01D-3700-DC094D846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7108" y="300508"/>
            <a:ext cx="9216056" cy="62449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AE2C3E-51C5-FAF3-1545-91E0625BB2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170" t="7461" r="66628" b="76508"/>
          <a:stretch/>
        </p:blipFill>
        <p:spPr>
          <a:xfrm>
            <a:off x="1759174" y="97969"/>
            <a:ext cx="9070191" cy="6510766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EF579BE-E9BE-71DD-590C-D1423F2122E2}"/>
              </a:ext>
            </a:extLst>
          </p:cNvPr>
          <p:cNvCxnSpPr>
            <a:cxnSpLocks/>
          </p:cNvCxnSpPr>
          <p:nvPr/>
        </p:nvCxnSpPr>
        <p:spPr>
          <a:xfrm>
            <a:off x="2569028" y="553617"/>
            <a:ext cx="0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BD7E733-1F92-DED8-9075-CECB7F34F866}"/>
              </a:ext>
            </a:extLst>
          </p:cNvPr>
          <p:cNvCxnSpPr>
            <a:cxnSpLocks/>
          </p:cNvCxnSpPr>
          <p:nvPr/>
        </p:nvCxnSpPr>
        <p:spPr>
          <a:xfrm>
            <a:off x="2764971" y="553617"/>
            <a:ext cx="59094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29D7ED-F1BA-4DF9-80D8-0C83A0BA3036}"/>
              </a:ext>
            </a:extLst>
          </p:cNvPr>
          <p:cNvCxnSpPr>
            <a:cxnSpLocks/>
          </p:cNvCxnSpPr>
          <p:nvPr/>
        </p:nvCxnSpPr>
        <p:spPr>
          <a:xfrm>
            <a:off x="3045548" y="553616"/>
            <a:ext cx="70564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C33EA4-1841-C38A-FAB9-2D342C08DECE}"/>
              </a:ext>
            </a:extLst>
          </p:cNvPr>
          <p:cNvCxnSpPr>
            <a:cxnSpLocks/>
          </p:cNvCxnSpPr>
          <p:nvPr/>
        </p:nvCxnSpPr>
        <p:spPr>
          <a:xfrm>
            <a:off x="2925712" y="553617"/>
            <a:ext cx="59094" cy="684245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4751BCD-EB93-2C9E-5A8F-23FB6E37F6EE}"/>
              </a:ext>
            </a:extLst>
          </p:cNvPr>
          <p:cNvCxnSpPr>
            <a:cxnSpLocks/>
          </p:cNvCxnSpPr>
          <p:nvPr/>
        </p:nvCxnSpPr>
        <p:spPr>
          <a:xfrm>
            <a:off x="3315388" y="553616"/>
            <a:ext cx="70564" cy="68424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81436A-2C3B-AF98-AFAA-69C817DFAEAE}"/>
              </a:ext>
            </a:extLst>
          </p:cNvPr>
          <p:cNvCxnSpPr>
            <a:cxnSpLocks/>
          </p:cNvCxnSpPr>
          <p:nvPr/>
        </p:nvCxnSpPr>
        <p:spPr>
          <a:xfrm>
            <a:off x="5521357" y="553616"/>
            <a:ext cx="123403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F4E7F2-BE96-5465-AF17-1047DA6FE370}"/>
              </a:ext>
            </a:extLst>
          </p:cNvPr>
          <p:cNvCxnSpPr>
            <a:cxnSpLocks/>
          </p:cNvCxnSpPr>
          <p:nvPr/>
        </p:nvCxnSpPr>
        <p:spPr>
          <a:xfrm flipH="1">
            <a:off x="6803510" y="553616"/>
            <a:ext cx="455498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BE51FAF-B996-58EF-9350-7A2286D784E6}"/>
              </a:ext>
            </a:extLst>
          </p:cNvPr>
          <p:cNvCxnSpPr>
            <a:cxnSpLocks/>
          </p:cNvCxnSpPr>
          <p:nvPr/>
        </p:nvCxnSpPr>
        <p:spPr>
          <a:xfrm flipH="1">
            <a:off x="6934705" y="553616"/>
            <a:ext cx="455498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B3512F0-1F98-788D-BE6F-8352F09F7067}"/>
              </a:ext>
            </a:extLst>
          </p:cNvPr>
          <p:cNvCxnSpPr>
            <a:cxnSpLocks/>
          </p:cNvCxnSpPr>
          <p:nvPr/>
        </p:nvCxnSpPr>
        <p:spPr>
          <a:xfrm flipH="1">
            <a:off x="8004832" y="553616"/>
            <a:ext cx="14056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844E938-E003-9AD3-8E1F-CDEFBEF947A7}"/>
              </a:ext>
            </a:extLst>
          </p:cNvPr>
          <p:cNvCxnSpPr>
            <a:cxnSpLocks/>
          </p:cNvCxnSpPr>
          <p:nvPr/>
        </p:nvCxnSpPr>
        <p:spPr>
          <a:xfrm>
            <a:off x="3095485" y="553616"/>
            <a:ext cx="70564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955A488-2421-143D-9165-2498D9ACEA96}"/>
              </a:ext>
            </a:extLst>
          </p:cNvPr>
          <p:cNvCxnSpPr>
            <a:cxnSpLocks/>
          </p:cNvCxnSpPr>
          <p:nvPr/>
        </p:nvCxnSpPr>
        <p:spPr>
          <a:xfrm>
            <a:off x="2569028" y="1383714"/>
            <a:ext cx="94295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FDD0290-EBFC-D3FA-BC01-995A1F83BCC5}"/>
              </a:ext>
            </a:extLst>
          </p:cNvPr>
          <p:cNvCxnSpPr>
            <a:cxnSpLocks/>
          </p:cNvCxnSpPr>
          <p:nvPr/>
        </p:nvCxnSpPr>
        <p:spPr>
          <a:xfrm>
            <a:off x="2829218" y="1383714"/>
            <a:ext cx="96494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23D36FE-2998-EE31-E4E2-A716CE055FDD}"/>
              </a:ext>
            </a:extLst>
          </p:cNvPr>
          <p:cNvCxnSpPr>
            <a:cxnSpLocks/>
          </p:cNvCxnSpPr>
          <p:nvPr/>
        </p:nvCxnSpPr>
        <p:spPr>
          <a:xfrm>
            <a:off x="2981293" y="1383714"/>
            <a:ext cx="93758" cy="684245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567EDED-8EFC-4116-6289-DA5FB9BA8A2A}"/>
              </a:ext>
            </a:extLst>
          </p:cNvPr>
          <p:cNvCxnSpPr>
            <a:cxnSpLocks/>
          </p:cNvCxnSpPr>
          <p:nvPr/>
        </p:nvCxnSpPr>
        <p:spPr>
          <a:xfrm>
            <a:off x="5653996" y="1383713"/>
            <a:ext cx="1508458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984586F-75E6-A96B-66B9-075E8A7AC83D}"/>
              </a:ext>
            </a:extLst>
          </p:cNvPr>
          <p:cNvCxnSpPr>
            <a:cxnSpLocks/>
          </p:cNvCxnSpPr>
          <p:nvPr/>
        </p:nvCxnSpPr>
        <p:spPr>
          <a:xfrm>
            <a:off x="6806727" y="1383713"/>
            <a:ext cx="182927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E962C81-6246-935B-D38A-F9B569AAEDD3}"/>
              </a:ext>
            </a:extLst>
          </p:cNvPr>
          <p:cNvCxnSpPr>
            <a:cxnSpLocks/>
          </p:cNvCxnSpPr>
          <p:nvPr/>
        </p:nvCxnSpPr>
        <p:spPr>
          <a:xfrm>
            <a:off x="3159923" y="1383713"/>
            <a:ext cx="87384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5A004A1-A5A1-DBE9-C260-9E6658A323BA}"/>
              </a:ext>
            </a:extLst>
          </p:cNvPr>
          <p:cNvCxnSpPr>
            <a:cxnSpLocks/>
          </p:cNvCxnSpPr>
          <p:nvPr/>
        </p:nvCxnSpPr>
        <p:spPr>
          <a:xfrm>
            <a:off x="3118715" y="1383713"/>
            <a:ext cx="87384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B98CFA1-48EA-2D33-F6D8-B6CD48595C0D}"/>
              </a:ext>
            </a:extLst>
          </p:cNvPr>
          <p:cNvCxnSpPr>
            <a:cxnSpLocks/>
          </p:cNvCxnSpPr>
          <p:nvPr/>
        </p:nvCxnSpPr>
        <p:spPr>
          <a:xfrm>
            <a:off x="3385952" y="1383713"/>
            <a:ext cx="87384" cy="68424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7C76856-022E-F828-4F9D-308F715C6121}"/>
              </a:ext>
            </a:extLst>
          </p:cNvPr>
          <p:cNvCxnSpPr>
            <a:cxnSpLocks/>
          </p:cNvCxnSpPr>
          <p:nvPr/>
        </p:nvCxnSpPr>
        <p:spPr>
          <a:xfrm>
            <a:off x="6933805" y="1383713"/>
            <a:ext cx="182927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DFA1FE9-6EE8-8D17-57FC-30629DE0D38E}"/>
              </a:ext>
            </a:extLst>
          </p:cNvPr>
          <p:cNvCxnSpPr>
            <a:cxnSpLocks/>
          </p:cNvCxnSpPr>
          <p:nvPr/>
        </p:nvCxnSpPr>
        <p:spPr>
          <a:xfrm>
            <a:off x="8004832" y="1383713"/>
            <a:ext cx="1561808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B49A326-0FC8-CADD-85A7-A0286457C00B}"/>
              </a:ext>
            </a:extLst>
          </p:cNvPr>
          <p:cNvCxnSpPr>
            <a:cxnSpLocks/>
          </p:cNvCxnSpPr>
          <p:nvPr/>
        </p:nvCxnSpPr>
        <p:spPr>
          <a:xfrm>
            <a:off x="2938994" y="2205344"/>
            <a:ext cx="443816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986C8B5-9ABF-DDCC-B678-5CC0C75FBDC0}"/>
              </a:ext>
            </a:extLst>
          </p:cNvPr>
          <p:cNvCxnSpPr>
            <a:cxnSpLocks/>
          </p:cNvCxnSpPr>
          <p:nvPr/>
        </p:nvCxnSpPr>
        <p:spPr>
          <a:xfrm>
            <a:off x="3091138" y="2205343"/>
            <a:ext cx="442117" cy="684246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EC49517C-36E2-BBDA-500B-79C21FD957F3}"/>
              </a:ext>
            </a:extLst>
          </p:cNvPr>
          <p:cNvCxnSpPr>
            <a:cxnSpLocks/>
          </p:cNvCxnSpPr>
          <p:nvPr/>
        </p:nvCxnSpPr>
        <p:spPr>
          <a:xfrm flipH="1">
            <a:off x="6623321" y="2182283"/>
            <a:ext cx="539133" cy="70730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7B363BD-FB82-8C01-3123-057BB112D16B}"/>
              </a:ext>
            </a:extLst>
          </p:cNvPr>
          <p:cNvCxnSpPr>
            <a:cxnSpLocks/>
          </p:cNvCxnSpPr>
          <p:nvPr/>
        </p:nvCxnSpPr>
        <p:spPr>
          <a:xfrm>
            <a:off x="9566640" y="2205342"/>
            <a:ext cx="4667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58D173E7-69EE-1CB0-75BD-C59B8AD4637D}"/>
              </a:ext>
            </a:extLst>
          </p:cNvPr>
          <p:cNvCxnSpPr>
            <a:cxnSpLocks/>
          </p:cNvCxnSpPr>
          <p:nvPr/>
        </p:nvCxnSpPr>
        <p:spPr>
          <a:xfrm flipH="1">
            <a:off x="2632075" y="2205343"/>
            <a:ext cx="28279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FA49C06-7265-19A7-85BE-541E957DB99B}"/>
              </a:ext>
            </a:extLst>
          </p:cNvPr>
          <p:cNvCxnSpPr>
            <a:cxnSpLocks/>
          </p:cNvCxnSpPr>
          <p:nvPr/>
        </p:nvCxnSpPr>
        <p:spPr>
          <a:xfrm>
            <a:off x="3489563" y="2205342"/>
            <a:ext cx="450612" cy="68424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0DC31A7-CEF8-0263-E6E9-21AF39217A0C}"/>
              </a:ext>
            </a:extLst>
          </p:cNvPr>
          <p:cNvCxnSpPr>
            <a:cxnSpLocks/>
          </p:cNvCxnSpPr>
          <p:nvPr/>
        </p:nvCxnSpPr>
        <p:spPr>
          <a:xfrm>
            <a:off x="3210911" y="2208573"/>
            <a:ext cx="471313" cy="68101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339AA1C-761D-F22A-6FDB-ABBA0E3AFFFA}"/>
              </a:ext>
            </a:extLst>
          </p:cNvPr>
          <p:cNvCxnSpPr>
            <a:cxnSpLocks/>
          </p:cNvCxnSpPr>
          <p:nvPr/>
        </p:nvCxnSpPr>
        <p:spPr>
          <a:xfrm>
            <a:off x="3258356" y="2208573"/>
            <a:ext cx="471313" cy="68101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85CF290-58E4-3493-8BD0-E5B2A167061E}"/>
              </a:ext>
            </a:extLst>
          </p:cNvPr>
          <p:cNvCxnSpPr>
            <a:cxnSpLocks/>
          </p:cNvCxnSpPr>
          <p:nvPr/>
        </p:nvCxnSpPr>
        <p:spPr>
          <a:xfrm>
            <a:off x="8785736" y="2205342"/>
            <a:ext cx="4667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BD608AA-3B5C-A9D0-127A-57D8178EF0DE}"/>
              </a:ext>
            </a:extLst>
          </p:cNvPr>
          <p:cNvCxnSpPr>
            <a:cxnSpLocks/>
          </p:cNvCxnSpPr>
          <p:nvPr/>
        </p:nvCxnSpPr>
        <p:spPr>
          <a:xfrm>
            <a:off x="8655050" y="2205342"/>
            <a:ext cx="4667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3E3C70F-EF39-B5D7-EBF9-D3426E89693C}"/>
              </a:ext>
            </a:extLst>
          </p:cNvPr>
          <p:cNvCxnSpPr>
            <a:cxnSpLocks/>
          </p:cNvCxnSpPr>
          <p:nvPr/>
        </p:nvCxnSpPr>
        <p:spPr>
          <a:xfrm flipH="1">
            <a:off x="3203615" y="3020848"/>
            <a:ext cx="190302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E7DB107-E6A2-CEF8-20FE-836D6DAA62AC}"/>
              </a:ext>
            </a:extLst>
          </p:cNvPr>
          <p:cNvCxnSpPr>
            <a:cxnSpLocks/>
          </p:cNvCxnSpPr>
          <p:nvPr/>
        </p:nvCxnSpPr>
        <p:spPr>
          <a:xfrm flipH="1">
            <a:off x="3339533" y="3020845"/>
            <a:ext cx="193722" cy="684248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6C81DE1-125B-5F00-1173-ABF1CB26AF2D}"/>
              </a:ext>
            </a:extLst>
          </p:cNvPr>
          <p:cNvCxnSpPr>
            <a:cxnSpLocks/>
          </p:cNvCxnSpPr>
          <p:nvPr/>
        </p:nvCxnSpPr>
        <p:spPr>
          <a:xfrm flipH="1">
            <a:off x="6058523" y="3009316"/>
            <a:ext cx="539133" cy="70730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E35B06F-E3FE-6ADD-EFBA-C98BAC7F59B8}"/>
              </a:ext>
            </a:extLst>
          </p:cNvPr>
          <p:cNvCxnSpPr>
            <a:cxnSpLocks/>
          </p:cNvCxnSpPr>
          <p:nvPr/>
        </p:nvCxnSpPr>
        <p:spPr>
          <a:xfrm flipH="1">
            <a:off x="8518525" y="3020847"/>
            <a:ext cx="1071450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58084AA-E62A-580B-5945-C5B5B9353897}"/>
              </a:ext>
            </a:extLst>
          </p:cNvPr>
          <p:cNvCxnSpPr>
            <a:cxnSpLocks/>
          </p:cNvCxnSpPr>
          <p:nvPr/>
        </p:nvCxnSpPr>
        <p:spPr>
          <a:xfrm>
            <a:off x="2623209" y="3020848"/>
            <a:ext cx="37145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1284C14-4E5C-2C42-71A9-EC7B1C403BE0}"/>
              </a:ext>
            </a:extLst>
          </p:cNvPr>
          <p:cNvCxnSpPr>
            <a:cxnSpLocks/>
          </p:cNvCxnSpPr>
          <p:nvPr/>
        </p:nvCxnSpPr>
        <p:spPr>
          <a:xfrm flipH="1">
            <a:off x="3743113" y="3020846"/>
            <a:ext cx="196712" cy="68424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30DEE99-A0E2-E0D5-B70A-84D03071B7F3}"/>
              </a:ext>
            </a:extLst>
          </p:cNvPr>
          <p:cNvCxnSpPr>
            <a:cxnSpLocks/>
          </p:cNvCxnSpPr>
          <p:nvPr/>
        </p:nvCxnSpPr>
        <p:spPr>
          <a:xfrm flipH="1">
            <a:off x="3496110" y="3020846"/>
            <a:ext cx="179063" cy="684247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0C5FE3C-19D9-147B-0836-C455EAE434A0}"/>
              </a:ext>
            </a:extLst>
          </p:cNvPr>
          <p:cNvCxnSpPr>
            <a:cxnSpLocks/>
          </p:cNvCxnSpPr>
          <p:nvPr/>
        </p:nvCxnSpPr>
        <p:spPr>
          <a:xfrm flipH="1">
            <a:off x="3550494" y="3024077"/>
            <a:ext cx="175380" cy="68101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DD26080-19EA-7DC7-DAD9-EB61E1AB0236}"/>
              </a:ext>
            </a:extLst>
          </p:cNvPr>
          <p:cNvCxnSpPr>
            <a:cxnSpLocks/>
          </p:cNvCxnSpPr>
          <p:nvPr/>
        </p:nvCxnSpPr>
        <p:spPr>
          <a:xfrm flipH="1">
            <a:off x="7800975" y="3016501"/>
            <a:ext cx="1035117" cy="688592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719446D-1018-F527-1BAD-D7BD62F18B49}"/>
              </a:ext>
            </a:extLst>
          </p:cNvPr>
          <p:cNvCxnSpPr>
            <a:cxnSpLocks/>
          </p:cNvCxnSpPr>
          <p:nvPr/>
        </p:nvCxnSpPr>
        <p:spPr>
          <a:xfrm flipH="1">
            <a:off x="7649788" y="3020845"/>
            <a:ext cx="1043231" cy="684248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29DE91ED-0C0B-E42D-C8D4-903FA68A44C7}"/>
              </a:ext>
            </a:extLst>
          </p:cNvPr>
          <p:cNvCxnSpPr>
            <a:cxnSpLocks/>
          </p:cNvCxnSpPr>
          <p:nvPr/>
        </p:nvCxnSpPr>
        <p:spPr>
          <a:xfrm>
            <a:off x="2656412" y="3846598"/>
            <a:ext cx="33011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CA180EAB-62DE-D937-5671-2152B60836E3}"/>
              </a:ext>
            </a:extLst>
          </p:cNvPr>
          <p:cNvCxnSpPr>
            <a:cxnSpLocks/>
          </p:cNvCxnSpPr>
          <p:nvPr/>
        </p:nvCxnSpPr>
        <p:spPr>
          <a:xfrm>
            <a:off x="3498622" y="3841677"/>
            <a:ext cx="160219" cy="670451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DF20C92-179E-8A7F-79C3-8A6C227E4A29}"/>
              </a:ext>
            </a:extLst>
          </p:cNvPr>
          <p:cNvCxnSpPr>
            <a:cxnSpLocks/>
          </p:cNvCxnSpPr>
          <p:nvPr/>
        </p:nvCxnSpPr>
        <p:spPr>
          <a:xfrm>
            <a:off x="3329708" y="3841677"/>
            <a:ext cx="202055" cy="670451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2682256-7A02-0647-660B-C973C5045947}"/>
              </a:ext>
            </a:extLst>
          </p:cNvPr>
          <p:cNvCxnSpPr>
            <a:cxnSpLocks/>
          </p:cNvCxnSpPr>
          <p:nvPr/>
        </p:nvCxnSpPr>
        <p:spPr>
          <a:xfrm flipH="1">
            <a:off x="5359730" y="3844137"/>
            <a:ext cx="688515" cy="66799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1142A15-F998-CCA0-2BFA-A25A4465DA44}"/>
              </a:ext>
            </a:extLst>
          </p:cNvPr>
          <p:cNvCxnSpPr>
            <a:cxnSpLocks/>
          </p:cNvCxnSpPr>
          <p:nvPr/>
        </p:nvCxnSpPr>
        <p:spPr>
          <a:xfrm>
            <a:off x="7649788" y="3850941"/>
            <a:ext cx="37506" cy="679902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C5BC2479-DB93-B83F-4B43-CF69B01D6D6A}"/>
              </a:ext>
            </a:extLst>
          </p:cNvPr>
          <p:cNvCxnSpPr>
            <a:cxnSpLocks/>
          </p:cNvCxnSpPr>
          <p:nvPr/>
        </p:nvCxnSpPr>
        <p:spPr>
          <a:xfrm>
            <a:off x="3546508" y="3841677"/>
            <a:ext cx="168361" cy="68916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24A1B02A-18C2-A818-3D7F-5117F532A32D}"/>
              </a:ext>
            </a:extLst>
          </p:cNvPr>
          <p:cNvCxnSpPr>
            <a:cxnSpLocks/>
          </p:cNvCxnSpPr>
          <p:nvPr/>
        </p:nvCxnSpPr>
        <p:spPr>
          <a:xfrm>
            <a:off x="3188193" y="3841677"/>
            <a:ext cx="191581" cy="670451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ECA0089E-F442-E6AE-0B04-B6C5156AD9B3}"/>
              </a:ext>
            </a:extLst>
          </p:cNvPr>
          <p:cNvCxnSpPr>
            <a:cxnSpLocks/>
          </p:cNvCxnSpPr>
          <p:nvPr/>
        </p:nvCxnSpPr>
        <p:spPr>
          <a:xfrm>
            <a:off x="3746034" y="3841677"/>
            <a:ext cx="193791" cy="68916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C065B1B-F4C7-6424-95DD-275147B4F7B7}"/>
              </a:ext>
            </a:extLst>
          </p:cNvPr>
          <p:cNvCxnSpPr>
            <a:cxnSpLocks/>
          </p:cNvCxnSpPr>
          <p:nvPr/>
        </p:nvCxnSpPr>
        <p:spPr>
          <a:xfrm>
            <a:off x="7784037" y="3850941"/>
            <a:ext cx="45790" cy="679902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57B62C58-47D6-FCBA-44ED-42A9F13CF998}"/>
              </a:ext>
            </a:extLst>
          </p:cNvPr>
          <p:cNvCxnSpPr>
            <a:cxnSpLocks/>
          </p:cNvCxnSpPr>
          <p:nvPr/>
        </p:nvCxnSpPr>
        <p:spPr>
          <a:xfrm>
            <a:off x="8507933" y="3841677"/>
            <a:ext cx="255145" cy="68916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77131F85-96B4-E70C-DF9A-906ABA923C78}"/>
              </a:ext>
            </a:extLst>
          </p:cNvPr>
          <p:cNvCxnSpPr>
            <a:cxnSpLocks/>
          </p:cNvCxnSpPr>
          <p:nvPr/>
        </p:nvCxnSpPr>
        <p:spPr>
          <a:xfrm flipH="1">
            <a:off x="2678263" y="4662897"/>
            <a:ext cx="4810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94388FE0-2D6E-54C2-07D4-0055416C5A25}"/>
              </a:ext>
            </a:extLst>
          </p:cNvPr>
          <p:cNvCxnSpPr>
            <a:cxnSpLocks/>
          </p:cNvCxnSpPr>
          <p:nvPr/>
        </p:nvCxnSpPr>
        <p:spPr>
          <a:xfrm flipH="1">
            <a:off x="3630688" y="4667240"/>
            <a:ext cx="41900" cy="67971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C6900F05-DEAA-0F84-F106-DD6FF4B7EF6A}"/>
              </a:ext>
            </a:extLst>
          </p:cNvPr>
          <p:cNvCxnSpPr>
            <a:cxnSpLocks/>
          </p:cNvCxnSpPr>
          <p:nvPr/>
        </p:nvCxnSpPr>
        <p:spPr>
          <a:xfrm flipH="1">
            <a:off x="3489563" y="4659205"/>
            <a:ext cx="51495" cy="687750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9136077-C274-9A4F-6B89-0CA85D97B78F}"/>
              </a:ext>
            </a:extLst>
          </p:cNvPr>
          <p:cNvCxnSpPr>
            <a:cxnSpLocks/>
          </p:cNvCxnSpPr>
          <p:nvPr/>
        </p:nvCxnSpPr>
        <p:spPr>
          <a:xfrm>
            <a:off x="5358145" y="4667240"/>
            <a:ext cx="487030" cy="67971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1F6FBC18-F359-83F2-54A2-9370C8ED2210}"/>
              </a:ext>
            </a:extLst>
          </p:cNvPr>
          <p:cNvCxnSpPr>
            <a:cxnSpLocks/>
          </p:cNvCxnSpPr>
          <p:nvPr/>
        </p:nvCxnSpPr>
        <p:spPr>
          <a:xfrm flipH="1">
            <a:off x="7259008" y="4667240"/>
            <a:ext cx="433376" cy="67971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1207FE6B-9C0E-C1D7-C451-E06A139CEF64}"/>
              </a:ext>
            </a:extLst>
          </p:cNvPr>
          <p:cNvCxnSpPr>
            <a:cxnSpLocks/>
          </p:cNvCxnSpPr>
          <p:nvPr/>
        </p:nvCxnSpPr>
        <p:spPr>
          <a:xfrm flipH="1">
            <a:off x="3682224" y="4667240"/>
            <a:ext cx="39781" cy="67971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CB24A9B9-F999-A852-58A8-0296D6F48585}"/>
              </a:ext>
            </a:extLst>
          </p:cNvPr>
          <p:cNvCxnSpPr>
            <a:cxnSpLocks/>
          </p:cNvCxnSpPr>
          <p:nvPr/>
        </p:nvCxnSpPr>
        <p:spPr>
          <a:xfrm flipH="1">
            <a:off x="3315388" y="4657976"/>
            <a:ext cx="72083" cy="68916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CEEBF54-BF0D-18A6-C7B7-422A40700D26}"/>
              </a:ext>
            </a:extLst>
          </p:cNvPr>
          <p:cNvCxnSpPr>
            <a:cxnSpLocks/>
          </p:cNvCxnSpPr>
          <p:nvPr/>
        </p:nvCxnSpPr>
        <p:spPr>
          <a:xfrm flipH="1">
            <a:off x="3879850" y="4667240"/>
            <a:ext cx="59975" cy="67971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42A4003C-5A22-A4B1-8A59-44ACE7560658}"/>
              </a:ext>
            </a:extLst>
          </p:cNvPr>
          <p:cNvCxnSpPr>
            <a:cxnSpLocks/>
          </p:cNvCxnSpPr>
          <p:nvPr/>
        </p:nvCxnSpPr>
        <p:spPr>
          <a:xfrm flipH="1">
            <a:off x="7390203" y="4662897"/>
            <a:ext cx="435343" cy="684058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F32A9108-1ACA-BEBC-332C-A507C9EFEC32}"/>
              </a:ext>
            </a:extLst>
          </p:cNvPr>
          <p:cNvCxnSpPr>
            <a:cxnSpLocks/>
          </p:cNvCxnSpPr>
          <p:nvPr/>
        </p:nvCxnSpPr>
        <p:spPr>
          <a:xfrm flipH="1">
            <a:off x="8293100" y="4662897"/>
            <a:ext cx="479503" cy="684058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C731E4B4-BA61-3089-9662-0D717466CDE8}"/>
              </a:ext>
            </a:extLst>
          </p:cNvPr>
          <p:cNvCxnSpPr>
            <a:cxnSpLocks/>
          </p:cNvCxnSpPr>
          <p:nvPr/>
        </p:nvCxnSpPr>
        <p:spPr>
          <a:xfrm>
            <a:off x="2656395" y="5479009"/>
            <a:ext cx="6928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41A236A4-C717-46C6-FDDC-2BF833F6E67D}"/>
              </a:ext>
            </a:extLst>
          </p:cNvPr>
          <p:cNvCxnSpPr>
            <a:cxnSpLocks/>
          </p:cNvCxnSpPr>
          <p:nvPr/>
        </p:nvCxnSpPr>
        <p:spPr>
          <a:xfrm>
            <a:off x="3312918" y="5479009"/>
            <a:ext cx="133649" cy="684245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ADF124FE-6B27-A90B-5CF7-5A20E0753456}"/>
              </a:ext>
            </a:extLst>
          </p:cNvPr>
          <p:cNvCxnSpPr>
            <a:cxnSpLocks/>
          </p:cNvCxnSpPr>
          <p:nvPr/>
        </p:nvCxnSpPr>
        <p:spPr>
          <a:xfrm>
            <a:off x="3484727" y="5479009"/>
            <a:ext cx="131732" cy="684245"/>
          </a:xfrm>
          <a:prstGeom prst="line">
            <a:avLst/>
          </a:prstGeom>
          <a:ln>
            <a:solidFill>
              <a:srgbClr val="469C7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F3916E84-4BAA-FC77-ADD0-1D863083446E}"/>
              </a:ext>
            </a:extLst>
          </p:cNvPr>
          <p:cNvCxnSpPr>
            <a:cxnSpLocks/>
          </p:cNvCxnSpPr>
          <p:nvPr/>
        </p:nvCxnSpPr>
        <p:spPr>
          <a:xfrm>
            <a:off x="5840796" y="5479008"/>
            <a:ext cx="1372804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FD65D9C8-4D2A-F30D-89BE-51704E883D00}"/>
              </a:ext>
            </a:extLst>
          </p:cNvPr>
          <p:cNvCxnSpPr>
            <a:cxnSpLocks/>
          </p:cNvCxnSpPr>
          <p:nvPr/>
        </p:nvCxnSpPr>
        <p:spPr>
          <a:xfrm>
            <a:off x="3663063" y="5479008"/>
            <a:ext cx="132399" cy="68424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93629799-40A9-9575-B9A2-FACC860808F8}"/>
              </a:ext>
            </a:extLst>
          </p:cNvPr>
          <p:cNvCxnSpPr>
            <a:cxnSpLocks/>
          </p:cNvCxnSpPr>
          <p:nvPr/>
        </p:nvCxnSpPr>
        <p:spPr>
          <a:xfrm>
            <a:off x="3619402" y="5479008"/>
            <a:ext cx="120536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21B231E-EC60-A9A4-843D-571CA260C98F}"/>
              </a:ext>
            </a:extLst>
          </p:cNvPr>
          <p:cNvCxnSpPr>
            <a:cxnSpLocks/>
          </p:cNvCxnSpPr>
          <p:nvPr/>
        </p:nvCxnSpPr>
        <p:spPr>
          <a:xfrm>
            <a:off x="3878848" y="5479008"/>
            <a:ext cx="125948" cy="68424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777CD7D6-2D0E-BF90-F3CF-9D60B6DCCD78}"/>
              </a:ext>
            </a:extLst>
          </p:cNvPr>
          <p:cNvCxnSpPr>
            <a:cxnSpLocks/>
          </p:cNvCxnSpPr>
          <p:nvPr/>
        </p:nvCxnSpPr>
        <p:spPr>
          <a:xfrm>
            <a:off x="7390203" y="5479008"/>
            <a:ext cx="190352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9FE25879-AAE2-25BF-BB99-7873B0D3DFF1}"/>
              </a:ext>
            </a:extLst>
          </p:cNvPr>
          <p:cNvCxnSpPr>
            <a:cxnSpLocks/>
          </p:cNvCxnSpPr>
          <p:nvPr/>
        </p:nvCxnSpPr>
        <p:spPr>
          <a:xfrm>
            <a:off x="7255513" y="5479008"/>
            <a:ext cx="1903523" cy="684246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87DC99A-6B6E-86A0-EB4C-FC2516263BDC}"/>
              </a:ext>
            </a:extLst>
          </p:cNvPr>
          <p:cNvCxnSpPr>
            <a:cxnSpLocks/>
          </p:cNvCxnSpPr>
          <p:nvPr/>
        </p:nvCxnSpPr>
        <p:spPr>
          <a:xfrm>
            <a:off x="8274620" y="5482720"/>
            <a:ext cx="2094651" cy="680534"/>
          </a:xfrm>
          <a:prstGeom prst="line">
            <a:avLst/>
          </a:prstGeom>
          <a:ln>
            <a:solidFill>
              <a:srgbClr val="FF8C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6297C02E-4D24-2E8A-BAC5-5FFEC8ECDB14}"/>
              </a:ext>
            </a:extLst>
          </p:cNvPr>
          <p:cNvSpPr txBox="1"/>
          <p:nvPr/>
        </p:nvSpPr>
        <p:spPr>
          <a:xfrm>
            <a:off x="2117428" y="-59600"/>
            <a:ext cx="16923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400" dirty="0"/>
              <a:t>Cu</a:t>
            </a:r>
            <a:r>
              <a:rPr lang="en-DK" sz="1400" baseline="-25000" dirty="0"/>
              <a:t>A</a:t>
            </a:r>
            <a:r>
              <a:rPr lang="en-DK" sz="1400" dirty="0"/>
              <a:t> binding motif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7FE66CE0-5B7A-AA5B-0793-9039869F6FF6}"/>
              </a:ext>
            </a:extLst>
          </p:cNvPr>
          <p:cNvSpPr txBox="1"/>
          <p:nvPr/>
        </p:nvSpPr>
        <p:spPr>
          <a:xfrm>
            <a:off x="6951761" y="-46030"/>
            <a:ext cx="1539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400" dirty="0"/>
              <a:t>Cu</a:t>
            </a:r>
            <a:r>
              <a:rPr lang="en-DK" sz="1400" baseline="-25000" dirty="0"/>
              <a:t>B</a:t>
            </a:r>
            <a:r>
              <a:rPr lang="en-DK" sz="1400" dirty="0"/>
              <a:t> binding motif</a:t>
            </a:r>
          </a:p>
        </p:txBody>
      </p:sp>
      <p:sp>
        <p:nvSpPr>
          <p:cNvPr id="139" name="Left Brace 138">
            <a:extLst>
              <a:ext uri="{FF2B5EF4-FFF2-40B4-BE49-F238E27FC236}">
                <a16:creationId xmlns:a16="http://schemas.microsoft.com/office/drawing/2014/main" id="{3EAB99F0-2030-FDB5-7800-65E27D6447F2}"/>
              </a:ext>
            </a:extLst>
          </p:cNvPr>
          <p:cNvSpPr/>
          <p:nvPr/>
        </p:nvSpPr>
        <p:spPr>
          <a:xfrm rot="5400000">
            <a:off x="7629257" y="-202220"/>
            <a:ext cx="180381" cy="984446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721A9DCB-6B60-644C-1DCA-A06905046407}"/>
              </a:ext>
            </a:extLst>
          </p:cNvPr>
          <p:cNvSpPr txBox="1"/>
          <p:nvPr/>
        </p:nvSpPr>
        <p:spPr>
          <a:xfrm>
            <a:off x="1482356" y="-12045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46B34654-8AF6-D219-B9DE-0CE9653FBD63}"/>
              </a:ext>
            </a:extLst>
          </p:cNvPr>
          <p:cNvSpPr txBox="1"/>
          <p:nvPr/>
        </p:nvSpPr>
        <p:spPr>
          <a:xfrm>
            <a:off x="1470796" y="6683750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9379D5CF-ED40-AB91-2EBC-CB41150E92C4}"/>
              </a:ext>
            </a:extLst>
          </p:cNvPr>
          <p:cNvSpPr/>
          <p:nvPr/>
        </p:nvSpPr>
        <p:spPr>
          <a:xfrm rot="5400000">
            <a:off x="2763150" y="-25783"/>
            <a:ext cx="171797" cy="621707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3F4938-9C8F-7D35-B58A-59CBF6555C4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3722" t="184" r="9532" b="12684"/>
          <a:stretch/>
        </p:blipFill>
        <p:spPr>
          <a:xfrm>
            <a:off x="1936104" y="6798590"/>
            <a:ext cx="3228779" cy="30700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E391116-EAB5-0F95-2CA5-F3D48E08610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2415" r="10840" b="12870"/>
          <a:stretch/>
        </p:blipFill>
        <p:spPr>
          <a:xfrm>
            <a:off x="5930241" y="6798636"/>
            <a:ext cx="3228795" cy="307002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D2EC59A-9F75-B93E-28AF-FFACF60275AD}"/>
              </a:ext>
            </a:extLst>
          </p:cNvPr>
          <p:cNvSpPr txBox="1"/>
          <p:nvPr/>
        </p:nvSpPr>
        <p:spPr>
          <a:xfrm>
            <a:off x="5411785" y="668375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9B5E2D4-D213-8FD1-7594-E6887579206C}"/>
              </a:ext>
            </a:extLst>
          </p:cNvPr>
          <p:cNvSpPr txBox="1"/>
          <p:nvPr/>
        </p:nvSpPr>
        <p:spPr>
          <a:xfrm>
            <a:off x="6481166" y="6909052"/>
            <a:ext cx="782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Arg-200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248C36F-FC64-A9B4-4A05-ED33BA6D11B6}"/>
              </a:ext>
            </a:extLst>
          </p:cNvPr>
          <p:cNvSpPr txBox="1"/>
          <p:nvPr/>
        </p:nvSpPr>
        <p:spPr>
          <a:xfrm>
            <a:off x="8399317" y="8188142"/>
            <a:ext cx="8066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Gln-273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118D070-2B66-7FEA-A9ED-1663217A9BE7}"/>
              </a:ext>
            </a:extLst>
          </p:cNvPr>
          <p:cNvSpPr txBox="1"/>
          <p:nvPr/>
        </p:nvSpPr>
        <p:spPr>
          <a:xfrm>
            <a:off x="2614823" y="6899193"/>
            <a:ext cx="782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Arg-239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72E0D9E-914C-FE27-6E45-119EEA561ECD}"/>
              </a:ext>
            </a:extLst>
          </p:cNvPr>
          <p:cNvSpPr txBox="1"/>
          <p:nvPr/>
        </p:nvSpPr>
        <p:spPr>
          <a:xfrm>
            <a:off x="4014586" y="8487515"/>
            <a:ext cx="16243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400" dirty="0"/>
              <a:t>Glu-256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9980122-9D5D-DEE3-CACB-DD1B3A010098}"/>
              </a:ext>
            </a:extLst>
          </p:cNvPr>
          <p:cNvSpPr txBox="1"/>
          <p:nvPr/>
        </p:nvSpPr>
        <p:spPr>
          <a:xfrm>
            <a:off x="4402834" y="7689405"/>
            <a:ext cx="8651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400" dirty="0"/>
              <a:t>Asn-260 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D54B0AA-9E22-5C8F-F7D5-5DABA8DC9935}"/>
              </a:ext>
            </a:extLst>
          </p:cNvPr>
          <p:cNvSpPr txBox="1"/>
          <p:nvPr/>
        </p:nvSpPr>
        <p:spPr>
          <a:xfrm>
            <a:off x="3690141" y="7345662"/>
            <a:ext cx="9596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400" dirty="0"/>
              <a:t>Tropolone</a:t>
            </a:r>
          </a:p>
        </p:txBody>
      </p:sp>
    </p:spTree>
    <p:extLst>
      <p:ext uri="{BB962C8B-B14F-4D97-AF65-F5344CB8AC3E}">
        <p14:creationId xmlns:p14="http://schemas.microsoft.com/office/powerpoint/2010/main" val="3585326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58247</TotalTime>
  <Words>196</Words>
  <Application>Microsoft Macintosh PowerPoint</Application>
  <PresentationFormat>Widescreen</PresentationFormat>
  <Paragraphs>106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286</cp:revision>
  <dcterms:created xsi:type="dcterms:W3CDTF">2024-04-22T11:19:00Z</dcterms:created>
  <dcterms:modified xsi:type="dcterms:W3CDTF">2024-09-12T14:24:57Z</dcterms:modified>
</cp:coreProperties>
</file>

<file path=docProps/thumbnail.jpeg>
</file>